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1" r:id="rId3"/>
    <p:sldId id="262" r:id="rId4"/>
    <p:sldId id="263" r:id="rId5"/>
    <p:sldId id="264" r:id="rId6"/>
    <p:sldId id="270" r:id="rId7"/>
    <p:sldId id="267"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826D7-E425-4E5C-BDE8-E5089C6FC8BE}" v="47" dt="2024-08-10T11:03:24.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i Tiwari" userId="1465e1f798eb2c9e" providerId="LiveId" clId="{2CA826D7-E425-4E5C-BDE8-E5089C6FC8BE}"/>
    <pc:docChg chg="undo redo custSel addSld delSld modSld">
      <pc:chgData name="Kriti Tiwari" userId="1465e1f798eb2c9e" providerId="LiveId" clId="{2CA826D7-E425-4E5C-BDE8-E5089C6FC8BE}" dt="2024-08-10T11:04:12.064" v="2034" actId="114"/>
      <pc:docMkLst>
        <pc:docMk/>
      </pc:docMkLst>
      <pc:sldChg chg="new del">
        <pc:chgData name="Kriti Tiwari" userId="1465e1f798eb2c9e" providerId="LiveId" clId="{2CA826D7-E425-4E5C-BDE8-E5089C6FC8BE}" dt="2024-08-09T12:35:58.274" v="2" actId="2696"/>
        <pc:sldMkLst>
          <pc:docMk/>
          <pc:sldMk cId="253853191" sldId="256"/>
        </pc:sldMkLst>
      </pc:sldChg>
      <pc:sldChg chg="new add del">
        <pc:chgData name="Kriti Tiwari" userId="1465e1f798eb2c9e" providerId="LiveId" clId="{2CA826D7-E425-4E5C-BDE8-E5089C6FC8BE}" dt="2024-08-09T12:38:16.614" v="26" actId="2696"/>
        <pc:sldMkLst>
          <pc:docMk/>
          <pc:sldMk cId="2568445073" sldId="257"/>
        </pc:sldMkLst>
      </pc:sldChg>
      <pc:sldChg chg="addSp delSp modSp new add del">
        <pc:chgData name="Kriti Tiwari" userId="1465e1f798eb2c9e" providerId="LiveId" clId="{2CA826D7-E425-4E5C-BDE8-E5089C6FC8BE}" dt="2024-08-09T12:38:20.073" v="27" actId="2696"/>
        <pc:sldMkLst>
          <pc:docMk/>
          <pc:sldMk cId="2248637236" sldId="258"/>
        </pc:sldMkLst>
        <pc:spChg chg="del">
          <ac:chgData name="Kriti Tiwari" userId="1465e1f798eb2c9e" providerId="LiveId" clId="{2CA826D7-E425-4E5C-BDE8-E5089C6FC8BE}" dt="2024-08-09T12:36:12.726" v="4" actId="931"/>
          <ac:spMkLst>
            <pc:docMk/>
            <pc:sldMk cId="2248637236" sldId="258"/>
            <ac:spMk id="3" creationId="{56F621D4-74C5-9BCD-A336-1A2B6E506497}"/>
          </ac:spMkLst>
        </pc:spChg>
        <pc:picChg chg="add mod">
          <ac:chgData name="Kriti Tiwari" userId="1465e1f798eb2c9e" providerId="LiveId" clId="{2CA826D7-E425-4E5C-BDE8-E5089C6FC8BE}" dt="2024-08-09T12:36:12.726" v="4" actId="931"/>
          <ac:picMkLst>
            <pc:docMk/>
            <pc:sldMk cId="2248637236" sldId="258"/>
            <ac:picMk id="5" creationId="{30792D8E-89D6-E676-8C00-2E67CB052917}"/>
          </ac:picMkLst>
        </pc:picChg>
      </pc:sldChg>
      <pc:sldChg chg="addSp delSp modSp new mod">
        <pc:chgData name="Kriti Tiwari" userId="1465e1f798eb2c9e" providerId="LiveId" clId="{2CA826D7-E425-4E5C-BDE8-E5089C6FC8BE}" dt="2024-08-10T11:04:12.064" v="2034" actId="114"/>
        <pc:sldMkLst>
          <pc:docMk/>
          <pc:sldMk cId="1276810549" sldId="259"/>
        </pc:sldMkLst>
        <pc:spChg chg="mod">
          <ac:chgData name="Kriti Tiwari" userId="1465e1f798eb2c9e" providerId="LiveId" clId="{2CA826D7-E425-4E5C-BDE8-E5089C6FC8BE}" dt="2024-08-09T12:42:05.307" v="74" actId="1076"/>
          <ac:spMkLst>
            <pc:docMk/>
            <pc:sldMk cId="1276810549" sldId="259"/>
            <ac:spMk id="2" creationId="{F100939E-F8E2-50A1-74B3-E1C2373BF7C6}"/>
          </ac:spMkLst>
        </pc:spChg>
        <pc:spChg chg="add del mod">
          <ac:chgData name="Kriti Tiwari" userId="1465e1f798eb2c9e" providerId="LiveId" clId="{2CA826D7-E425-4E5C-BDE8-E5089C6FC8BE}" dt="2024-08-10T11:02:50.886" v="2008"/>
          <ac:spMkLst>
            <pc:docMk/>
            <pc:sldMk cId="1276810549" sldId="259"/>
            <ac:spMk id="3" creationId="{4356379B-FB90-25D9-6606-FD833800711D}"/>
          </ac:spMkLst>
        </pc:spChg>
        <pc:spChg chg="add del">
          <ac:chgData name="Kriti Tiwari" userId="1465e1f798eb2c9e" providerId="LiveId" clId="{2CA826D7-E425-4E5C-BDE8-E5089C6FC8BE}" dt="2024-08-09T12:38:28.913" v="28" actId="931"/>
          <ac:spMkLst>
            <pc:docMk/>
            <pc:sldMk cId="1276810549" sldId="259"/>
            <ac:spMk id="3" creationId="{D3E427BB-9F8B-3DF2-A914-9BDF234882D4}"/>
          </ac:spMkLst>
        </pc:spChg>
        <pc:spChg chg="mod">
          <ac:chgData name="Kriti Tiwari" userId="1465e1f798eb2c9e" providerId="LiveId" clId="{2CA826D7-E425-4E5C-BDE8-E5089C6FC8BE}" dt="2024-08-10T11:03:11.282" v="2010" actId="1076"/>
          <ac:spMkLst>
            <pc:docMk/>
            <pc:sldMk cId="1276810549" sldId="259"/>
            <ac:spMk id="4" creationId="{88A64E69-1139-53DE-7F46-AF9860BBA4E4}"/>
          </ac:spMkLst>
        </pc:spChg>
        <pc:spChg chg="add mod">
          <ac:chgData name="Kriti Tiwari" userId="1465e1f798eb2c9e" providerId="LiveId" clId="{2CA826D7-E425-4E5C-BDE8-E5089C6FC8BE}" dt="2024-08-10T11:04:12.064" v="2034" actId="114"/>
          <ac:spMkLst>
            <pc:docMk/>
            <pc:sldMk cId="1276810549" sldId="259"/>
            <ac:spMk id="5" creationId="{B7476466-7C8F-A80A-327D-D4783B7B2414}"/>
          </ac:spMkLst>
        </pc:spChg>
        <pc:picChg chg="add mod">
          <ac:chgData name="Kriti Tiwari" userId="1465e1f798eb2c9e" providerId="LiveId" clId="{2CA826D7-E425-4E5C-BDE8-E5089C6FC8BE}" dt="2024-08-09T12:37:54.911" v="25" actId="931"/>
          <ac:picMkLst>
            <pc:docMk/>
            <pc:sldMk cId="1276810549" sldId="259"/>
            <ac:picMk id="6" creationId="{C2416A9B-15B4-BC67-69FD-C981C4D3410D}"/>
          </ac:picMkLst>
        </pc:picChg>
        <pc:picChg chg="add mod">
          <ac:chgData name="Kriti Tiwari" userId="1465e1f798eb2c9e" providerId="LiveId" clId="{2CA826D7-E425-4E5C-BDE8-E5089C6FC8BE}" dt="2024-08-09T12:38:28.913" v="28" actId="931"/>
          <ac:picMkLst>
            <pc:docMk/>
            <pc:sldMk cId="1276810549" sldId="259"/>
            <ac:picMk id="6" creationId="{DE4C5B11-C098-404B-0D89-2876AA4E75AA}"/>
          </ac:picMkLst>
        </pc:picChg>
        <pc:inkChg chg="add del">
          <ac:chgData name="Kriti Tiwari" userId="1465e1f798eb2c9e" providerId="LiveId" clId="{2CA826D7-E425-4E5C-BDE8-E5089C6FC8BE}" dt="2024-08-09T12:37:24.200" v="15" actId="9405"/>
          <ac:inkMkLst>
            <pc:docMk/>
            <pc:sldMk cId="1276810549" sldId="259"/>
            <ac:inkMk id="7" creationId="{3AD8B78B-AF63-429B-B2FC-42CA2F5E6CE4}"/>
          </ac:inkMkLst>
        </pc:inkChg>
        <pc:inkChg chg="add del">
          <ac:chgData name="Kriti Tiwari" userId="1465e1f798eb2c9e" providerId="LiveId" clId="{2CA826D7-E425-4E5C-BDE8-E5089C6FC8BE}" dt="2024-08-09T12:37:31.046" v="17" actId="9405"/>
          <ac:inkMkLst>
            <pc:docMk/>
            <pc:sldMk cId="1276810549" sldId="259"/>
            <ac:inkMk id="8" creationId="{DC24EB83-41F5-FA49-46B3-FA6BD15A4360}"/>
          </ac:inkMkLst>
        </pc:inkChg>
        <pc:inkChg chg="add del">
          <ac:chgData name="Kriti Tiwari" userId="1465e1f798eb2c9e" providerId="LiveId" clId="{2CA826D7-E425-4E5C-BDE8-E5089C6FC8BE}" dt="2024-08-09T12:37:50.646" v="19" actId="9405"/>
          <ac:inkMkLst>
            <pc:docMk/>
            <pc:sldMk cId="1276810549" sldId="259"/>
            <ac:inkMk id="9" creationId="{848CB726-B153-CFE4-031B-5B5C191B0EC2}"/>
          </ac:inkMkLst>
        </pc:inkChg>
      </pc:sldChg>
      <pc:sldChg chg="new del">
        <pc:chgData name="Kriti Tiwari" userId="1465e1f798eb2c9e" providerId="LiveId" clId="{2CA826D7-E425-4E5C-BDE8-E5089C6FC8BE}" dt="2024-08-09T12:42:30.428" v="77" actId="2696"/>
        <pc:sldMkLst>
          <pc:docMk/>
          <pc:sldMk cId="2980228020" sldId="260"/>
        </pc:sldMkLst>
      </pc:sldChg>
      <pc:sldChg chg="modSp new mod">
        <pc:chgData name="Kriti Tiwari" userId="1465e1f798eb2c9e" providerId="LiveId" clId="{2CA826D7-E425-4E5C-BDE8-E5089C6FC8BE}" dt="2024-08-09T12:49:37.315" v="116" actId="2711"/>
        <pc:sldMkLst>
          <pc:docMk/>
          <pc:sldMk cId="3862710808" sldId="261"/>
        </pc:sldMkLst>
        <pc:spChg chg="mod">
          <ac:chgData name="Kriti Tiwari" userId="1465e1f798eb2c9e" providerId="LiveId" clId="{2CA826D7-E425-4E5C-BDE8-E5089C6FC8BE}" dt="2024-08-09T12:49:37.315" v="116" actId="2711"/>
          <ac:spMkLst>
            <pc:docMk/>
            <pc:sldMk cId="3862710808" sldId="261"/>
            <ac:spMk id="2" creationId="{CE781273-82F7-8587-9ECD-CC880C5D5F7B}"/>
          </ac:spMkLst>
        </pc:spChg>
        <pc:spChg chg="mod">
          <ac:chgData name="Kriti Tiwari" userId="1465e1f798eb2c9e" providerId="LiveId" clId="{2CA826D7-E425-4E5C-BDE8-E5089C6FC8BE}" dt="2024-08-09T12:49:25.419" v="115" actId="2711"/>
          <ac:spMkLst>
            <pc:docMk/>
            <pc:sldMk cId="3862710808" sldId="261"/>
            <ac:spMk id="3" creationId="{9FA2F7E7-5383-8A66-646B-0837907BEEF9}"/>
          </ac:spMkLst>
        </pc:spChg>
      </pc:sldChg>
      <pc:sldChg chg="addSp delSp modSp new mod">
        <pc:chgData name="Kriti Tiwari" userId="1465e1f798eb2c9e" providerId="LiveId" clId="{2CA826D7-E425-4E5C-BDE8-E5089C6FC8BE}" dt="2024-08-09T13:03:11.714" v="205" actId="113"/>
        <pc:sldMkLst>
          <pc:docMk/>
          <pc:sldMk cId="752446001" sldId="262"/>
        </pc:sldMkLst>
        <pc:spChg chg="mod">
          <ac:chgData name="Kriti Tiwari" userId="1465e1f798eb2c9e" providerId="LiveId" clId="{2CA826D7-E425-4E5C-BDE8-E5089C6FC8BE}" dt="2024-08-09T12:55:45.391" v="187" actId="113"/>
          <ac:spMkLst>
            <pc:docMk/>
            <pc:sldMk cId="752446001" sldId="262"/>
            <ac:spMk id="2" creationId="{27B2E259-D7B3-6088-0B1B-3B62B3125C75}"/>
          </ac:spMkLst>
        </pc:spChg>
        <pc:spChg chg="add del mod">
          <ac:chgData name="Kriti Tiwari" userId="1465e1f798eb2c9e" providerId="LiveId" clId="{2CA826D7-E425-4E5C-BDE8-E5089C6FC8BE}" dt="2024-08-09T13:03:11.714" v="205" actId="113"/>
          <ac:spMkLst>
            <pc:docMk/>
            <pc:sldMk cId="752446001" sldId="262"/>
            <ac:spMk id="3" creationId="{14E642B4-598A-509C-B163-EC2A63474C27}"/>
          </ac:spMkLst>
        </pc:spChg>
        <pc:spChg chg="add mod">
          <ac:chgData name="Kriti Tiwari" userId="1465e1f798eb2c9e" providerId="LiveId" clId="{2CA826D7-E425-4E5C-BDE8-E5089C6FC8BE}" dt="2024-08-09T12:53:23.882" v="144"/>
          <ac:spMkLst>
            <pc:docMk/>
            <pc:sldMk cId="752446001" sldId="262"/>
            <ac:spMk id="4" creationId="{75C77AD8-F640-652C-D6AC-6489374B1D3C}"/>
          </ac:spMkLst>
        </pc:spChg>
      </pc:sldChg>
      <pc:sldChg chg="addSp delSp modSp new mod">
        <pc:chgData name="Kriti Tiwari" userId="1465e1f798eb2c9e" providerId="LiveId" clId="{2CA826D7-E425-4E5C-BDE8-E5089C6FC8BE}" dt="2024-08-09T13:03:36.718" v="209" actId="113"/>
        <pc:sldMkLst>
          <pc:docMk/>
          <pc:sldMk cId="137053876" sldId="263"/>
        </pc:sldMkLst>
        <pc:spChg chg="mod">
          <ac:chgData name="Kriti Tiwari" userId="1465e1f798eb2c9e" providerId="LiveId" clId="{2CA826D7-E425-4E5C-BDE8-E5089C6FC8BE}" dt="2024-08-09T12:55:37.966" v="186" actId="113"/>
          <ac:spMkLst>
            <pc:docMk/>
            <pc:sldMk cId="137053876" sldId="263"/>
            <ac:spMk id="2" creationId="{DE71DF1C-92FD-7F4C-047F-37815CE14CE2}"/>
          </ac:spMkLst>
        </pc:spChg>
        <pc:spChg chg="add del mod">
          <ac:chgData name="Kriti Tiwari" userId="1465e1f798eb2c9e" providerId="LiveId" clId="{2CA826D7-E425-4E5C-BDE8-E5089C6FC8BE}" dt="2024-08-09T13:03:36.718" v="209" actId="113"/>
          <ac:spMkLst>
            <pc:docMk/>
            <pc:sldMk cId="137053876" sldId="263"/>
            <ac:spMk id="3" creationId="{8FEB2CCE-7F5D-8A22-A867-4110342D59F3}"/>
          </ac:spMkLst>
        </pc:spChg>
        <pc:spChg chg="add mod">
          <ac:chgData name="Kriti Tiwari" userId="1465e1f798eb2c9e" providerId="LiveId" clId="{2CA826D7-E425-4E5C-BDE8-E5089C6FC8BE}" dt="2024-08-09T13:02:01.595" v="191"/>
          <ac:spMkLst>
            <pc:docMk/>
            <pc:sldMk cId="137053876" sldId="263"/>
            <ac:spMk id="4" creationId="{8F8333E8-E78B-B268-6A98-B54F715E850C}"/>
          </ac:spMkLst>
        </pc:spChg>
      </pc:sldChg>
      <pc:sldChg chg="addSp delSp modSp new mod">
        <pc:chgData name="Kriti Tiwari" userId="1465e1f798eb2c9e" providerId="LiveId" clId="{2CA826D7-E425-4E5C-BDE8-E5089C6FC8BE}" dt="2024-08-09T13:05:17.684" v="246" actId="1076"/>
        <pc:sldMkLst>
          <pc:docMk/>
          <pc:sldMk cId="965174657" sldId="264"/>
        </pc:sldMkLst>
        <pc:spChg chg="mod">
          <ac:chgData name="Kriti Tiwari" userId="1465e1f798eb2c9e" providerId="LiveId" clId="{2CA826D7-E425-4E5C-BDE8-E5089C6FC8BE}" dt="2024-08-09T13:04:29.931" v="243" actId="2711"/>
          <ac:spMkLst>
            <pc:docMk/>
            <pc:sldMk cId="965174657" sldId="264"/>
            <ac:spMk id="2" creationId="{F5F2D86E-E85A-7B47-DFDC-793BE3772E3A}"/>
          </ac:spMkLst>
        </pc:spChg>
        <pc:spChg chg="del">
          <ac:chgData name="Kriti Tiwari" userId="1465e1f798eb2c9e" providerId="LiveId" clId="{2CA826D7-E425-4E5C-BDE8-E5089C6FC8BE}" dt="2024-08-09T13:05:01.522" v="244" actId="931"/>
          <ac:spMkLst>
            <pc:docMk/>
            <pc:sldMk cId="965174657" sldId="264"/>
            <ac:spMk id="3" creationId="{3AD9C89D-3647-35F7-12AC-7A09176F68A4}"/>
          </ac:spMkLst>
        </pc:spChg>
        <pc:picChg chg="add mod">
          <ac:chgData name="Kriti Tiwari" userId="1465e1f798eb2c9e" providerId="LiveId" clId="{2CA826D7-E425-4E5C-BDE8-E5089C6FC8BE}" dt="2024-08-09T13:05:17.684" v="246" actId="1076"/>
          <ac:picMkLst>
            <pc:docMk/>
            <pc:sldMk cId="965174657" sldId="264"/>
            <ac:picMk id="5" creationId="{C9FC3DE3-0A3A-58EB-488E-F6D1D00B5DF7}"/>
          </ac:picMkLst>
        </pc:picChg>
      </pc:sldChg>
      <pc:sldChg chg="new del">
        <pc:chgData name="Kriti Tiwari" userId="1465e1f798eb2c9e" providerId="LiveId" clId="{2CA826D7-E425-4E5C-BDE8-E5089C6FC8BE}" dt="2024-08-09T14:10:17.410" v="251" actId="2696"/>
        <pc:sldMkLst>
          <pc:docMk/>
          <pc:sldMk cId="3208691113" sldId="265"/>
        </pc:sldMkLst>
      </pc:sldChg>
      <pc:sldChg chg="addSp modSp new del mod">
        <pc:chgData name="Kriti Tiwari" userId="1465e1f798eb2c9e" providerId="LiveId" clId="{2CA826D7-E425-4E5C-BDE8-E5089C6FC8BE}" dt="2024-08-09T17:30:46.254" v="275" actId="2696"/>
        <pc:sldMkLst>
          <pc:docMk/>
          <pc:sldMk cId="3527438286" sldId="266"/>
        </pc:sldMkLst>
        <pc:picChg chg="add mod">
          <ac:chgData name="Kriti Tiwari" userId="1465e1f798eb2c9e" providerId="LiveId" clId="{2CA826D7-E425-4E5C-BDE8-E5089C6FC8BE}" dt="2024-08-09T16:26:01.831" v="271" actId="1076"/>
          <ac:picMkLst>
            <pc:docMk/>
            <pc:sldMk cId="3527438286" sldId="266"/>
            <ac:picMk id="3" creationId="{33796859-49E3-8DFC-7FCE-091A453DDA39}"/>
          </ac:picMkLst>
        </pc:picChg>
        <pc:picChg chg="add mod">
          <ac:chgData name="Kriti Tiwari" userId="1465e1f798eb2c9e" providerId="LiveId" clId="{2CA826D7-E425-4E5C-BDE8-E5089C6FC8BE}" dt="2024-08-09T14:10:48.212" v="256" actId="14100"/>
          <ac:picMkLst>
            <pc:docMk/>
            <pc:sldMk cId="3527438286" sldId="266"/>
            <ac:picMk id="3" creationId="{46263C45-B267-77EE-FDE0-DEFA4A9B1D8F}"/>
          </ac:picMkLst>
        </pc:picChg>
        <pc:picChg chg="add mod">
          <ac:chgData name="Kriti Tiwari" userId="1465e1f798eb2c9e" providerId="LiveId" clId="{2CA826D7-E425-4E5C-BDE8-E5089C6FC8BE}" dt="2024-08-09T14:12:39.272" v="259" actId="1076"/>
          <ac:picMkLst>
            <pc:docMk/>
            <pc:sldMk cId="3527438286" sldId="266"/>
            <ac:picMk id="5" creationId="{756678C5-62AA-498A-723B-B035382B28B9}"/>
          </ac:picMkLst>
        </pc:picChg>
        <pc:picChg chg="add mod">
          <ac:chgData name="Kriti Tiwari" userId="1465e1f798eb2c9e" providerId="LiveId" clId="{2CA826D7-E425-4E5C-BDE8-E5089C6FC8BE}" dt="2024-08-09T14:13:06.187" v="264" actId="1076"/>
          <ac:picMkLst>
            <pc:docMk/>
            <pc:sldMk cId="3527438286" sldId="266"/>
            <ac:picMk id="7" creationId="{1045F6F9-469D-6373-65F8-016821DB432A}"/>
          </ac:picMkLst>
        </pc:picChg>
      </pc:sldChg>
      <pc:sldChg chg="new del">
        <pc:chgData name="Kriti Tiwari" userId="1465e1f798eb2c9e" providerId="LiveId" clId="{2CA826D7-E425-4E5C-BDE8-E5089C6FC8BE}" dt="2024-08-09T14:10:05.480" v="249" actId="680"/>
        <pc:sldMkLst>
          <pc:docMk/>
          <pc:sldMk cId="3538087129" sldId="266"/>
        </pc:sldMkLst>
      </pc:sldChg>
      <pc:sldChg chg="addSp delSp modSp new mod">
        <pc:chgData name="Kriti Tiwari" userId="1465e1f798eb2c9e" providerId="LiveId" clId="{2CA826D7-E425-4E5C-BDE8-E5089C6FC8BE}" dt="2024-08-09T17:43:36.334" v="330" actId="1076"/>
        <pc:sldMkLst>
          <pc:docMk/>
          <pc:sldMk cId="2754536480" sldId="267"/>
        </pc:sldMkLst>
        <pc:picChg chg="add mod">
          <ac:chgData name="Kriti Tiwari" userId="1465e1f798eb2c9e" providerId="LiveId" clId="{2CA826D7-E425-4E5C-BDE8-E5089C6FC8BE}" dt="2024-08-09T17:42:20.845" v="320" actId="14100"/>
          <ac:picMkLst>
            <pc:docMk/>
            <pc:sldMk cId="2754536480" sldId="267"/>
            <ac:picMk id="3" creationId="{2A26B100-DB6E-1AB4-3507-AC5F580C8A9A}"/>
          </ac:picMkLst>
        </pc:picChg>
        <pc:picChg chg="add del mod">
          <ac:chgData name="Kriti Tiwari" userId="1465e1f798eb2c9e" providerId="LiveId" clId="{2CA826D7-E425-4E5C-BDE8-E5089C6FC8BE}" dt="2024-08-09T17:38:49.917" v="308" actId="21"/>
          <ac:picMkLst>
            <pc:docMk/>
            <pc:sldMk cId="2754536480" sldId="267"/>
            <ac:picMk id="5" creationId="{992A4961-C186-8044-F88A-A9F276D180B2}"/>
          </ac:picMkLst>
        </pc:picChg>
        <pc:picChg chg="add mod">
          <ac:chgData name="Kriti Tiwari" userId="1465e1f798eb2c9e" providerId="LiveId" clId="{2CA826D7-E425-4E5C-BDE8-E5089C6FC8BE}" dt="2024-08-09T17:43:36.334" v="330" actId="1076"/>
          <ac:picMkLst>
            <pc:docMk/>
            <pc:sldMk cId="2754536480" sldId="267"/>
            <ac:picMk id="7" creationId="{3DD55949-A776-4C38-3497-444FE5EB9E11}"/>
          </ac:picMkLst>
        </pc:picChg>
      </pc:sldChg>
      <pc:sldChg chg="new del">
        <pc:chgData name="Kriti Tiwari" userId="1465e1f798eb2c9e" providerId="LiveId" clId="{2CA826D7-E425-4E5C-BDE8-E5089C6FC8BE}" dt="2024-08-09T17:31:12.121" v="276" actId="2696"/>
        <pc:sldMkLst>
          <pc:docMk/>
          <pc:sldMk cId="2579394253" sldId="268"/>
        </pc:sldMkLst>
      </pc:sldChg>
      <pc:sldChg chg="new del">
        <pc:chgData name="Kriti Tiwari" userId="1465e1f798eb2c9e" providerId="LiveId" clId="{2CA826D7-E425-4E5C-BDE8-E5089C6FC8BE}" dt="2024-08-09T16:29:38.308" v="274" actId="2696"/>
        <pc:sldMkLst>
          <pc:docMk/>
          <pc:sldMk cId="2802794447" sldId="269"/>
        </pc:sldMkLst>
      </pc:sldChg>
      <pc:sldChg chg="addSp modSp new mod">
        <pc:chgData name="Kriti Tiwari" userId="1465e1f798eb2c9e" providerId="LiveId" clId="{2CA826D7-E425-4E5C-BDE8-E5089C6FC8BE}" dt="2024-08-09T17:36:06.274" v="302" actId="1076"/>
        <pc:sldMkLst>
          <pc:docMk/>
          <pc:sldMk cId="4288098762" sldId="270"/>
        </pc:sldMkLst>
        <pc:picChg chg="add mod">
          <ac:chgData name="Kriti Tiwari" userId="1465e1f798eb2c9e" providerId="LiveId" clId="{2CA826D7-E425-4E5C-BDE8-E5089C6FC8BE}" dt="2024-08-09T17:34:46.363" v="300" actId="1076"/>
          <ac:picMkLst>
            <pc:docMk/>
            <pc:sldMk cId="4288098762" sldId="270"/>
            <ac:picMk id="3" creationId="{9EF8BC32-8C4C-203D-E604-7A85959FDB6F}"/>
          </ac:picMkLst>
        </pc:picChg>
        <pc:picChg chg="add mod">
          <ac:chgData name="Kriti Tiwari" userId="1465e1f798eb2c9e" providerId="LiveId" clId="{2CA826D7-E425-4E5C-BDE8-E5089C6FC8BE}" dt="2024-08-09T17:36:06.274" v="302" actId="1076"/>
          <ac:picMkLst>
            <pc:docMk/>
            <pc:sldMk cId="4288098762" sldId="270"/>
            <ac:picMk id="5" creationId="{C48C021B-2A82-EA96-C0CD-EA58524C01F5}"/>
          </ac:picMkLst>
        </pc:picChg>
      </pc:sldChg>
      <pc:sldChg chg="addSp modSp new mod">
        <pc:chgData name="Kriti Tiwari" userId="1465e1f798eb2c9e" providerId="LiveId" clId="{2CA826D7-E425-4E5C-BDE8-E5089C6FC8BE}" dt="2024-08-09T17:46:27.314" v="341" actId="1076"/>
        <pc:sldMkLst>
          <pc:docMk/>
          <pc:sldMk cId="573966034" sldId="271"/>
        </pc:sldMkLst>
        <pc:picChg chg="add mod">
          <ac:chgData name="Kriti Tiwari" userId="1465e1f798eb2c9e" providerId="LiveId" clId="{2CA826D7-E425-4E5C-BDE8-E5089C6FC8BE}" dt="2024-08-09T17:46:05.736" v="338" actId="14100"/>
          <ac:picMkLst>
            <pc:docMk/>
            <pc:sldMk cId="573966034" sldId="271"/>
            <ac:picMk id="3" creationId="{08D7A569-82A1-EB12-C7F3-0C9FE0F0761D}"/>
          </ac:picMkLst>
        </pc:picChg>
        <pc:picChg chg="add mod">
          <ac:chgData name="Kriti Tiwari" userId="1465e1f798eb2c9e" providerId="LiveId" clId="{2CA826D7-E425-4E5C-BDE8-E5089C6FC8BE}" dt="2024-08-09T17:46:27.314" v="341" actId="1076"/>
          <ac:picMkLst>
            <pc:docMk/>
            <pc:sldMk cId="573966034" sldId="271"/>
            <ac:picMk id="5" creationId="{2C96B7C4-4F94-A9F8-D5CB-D6D7A6C4F195}"/>
          </ac:picMkLst>
        </pc:picChg>
      </pc:sldChg>
      <pc:sldChg chg="addSp modSp new">
        <pc:chgData name="Kriti Tiwari" userId="1465e1f798eb2c9e" providerId="LiveId" clId="{2CA826D7-E425-4E5C-BDE8-E5089C6FC8BE}" dt="2024-08-09T17:32:04.305" v="282" actId="931"/>
        <pc:sldMkLst>
          <pc:docMk/>
          <pc:sldMk cId="483455981" sldId="272"/>
        </pc:sldMkLst>
        <pc:picChg chg="add mod">
          <ac:chgData name="Kriti Tiwari" userId="1465e1f798eb2c9e" providerId="LiveId" clId="{2CA826D7-E425-4E5C-BDE8-E5089C6FC8BE}" dt="2024-08-09T17:32:04.305" v="282" actId="931"/>
          <ac:picMkLst>
            <pc:docMk/>
            <pc:sldMk cId="483455981" sldId="272"/>
            <ac:picMk id="3" creationId="{19DD4F52-F722-2443-8C51-8C4BFC50DFAE}"/>
          </ac:picMkLst>
        </pc:picChg>
      </pc:sldChg>
      <pc:sldChg chg="addSp modSp new">
        <pc:chgData name="Kriti Tiwari" userId="1465e1f798eb2c9e" providerId="LiveId" clId="{2CA826D7-E425-4E5C-BDE8-E5089C6FC8BE}" dt="2024-08-09T17:32:20.424" v="284" actId="931"/>
        <pc:sldMkLst>
          <pc:docMk/>
          <pc:sldMk cId="3371962821" sldId="273"/>
        </pc:sldMkLst>
        <pc:picChg chg="add mod">
          <ac:chgData name="Kriti Tiwari" userId="1465e1f798eb2c9e" providerId="LiveId" clId="{2CA826D7-E425-4E5C-BDE8-E5089C6FC8BE}" dt="2024-08-09T17:32:20.424" v="284" actId="931"/>
          <ac:picMkLst>
            <pc:docMk/>
            <pc:sldMk cId="3371962821" sldId="273"/>
            <ac:picMk id="3" creationId="{CABCCBC3-D6C5-F4F4-F1A6-4BCDE494D996}"/>
          </ac:picMkLst>
        </pc:picChg>
      </pc:sldChg>
      <pc:sldChg chg="addSp modSp new">
        <pc:chgData name="Kriti Tiwari" userId="1465e1f798eb2c9e" providerId="LiveId" clId="{2CA826D7-E425-4E5C-BDE8-E5089C6FC8BE}" dt="2024-08-09T17:32:36.765" v="286" actId="931"/>
        <pc:sldMkLst>
          <pc:docMk/>
          <pc:sldMk cId="701510655" sldId="274"/>
        </pc:sldMkLst>
        <pc:picChg chg="add mod">
          <ac:chgData name="Kriti Tiwari" userId="1465e1f798eb2c9e" providerId="LiveId" clId="{2CA826D7-E425-4E5C-BDE8-E5089C6FC8BE}" dt="2024-08-09T17:32:36.765" v="286" actId="931"/>
          <ac:picMkLst>
            <pc:docMk/>
            <pc:sldMk cId="701510655" sldId="274"/>
            <ac:picMk id="3" creationId="{8A9040FA-2165-27AA-3655-9869492533B8}"/>
          </ac:picMkLst>
        </pc:picChg>
      </pc:sldChg>
      <pc:sldChg chg="addSp modSp new mod">
        <pc:chgData name="Kriti Tiwari" userId="1465e1f798eb2c9e" providerId="LiveId" clId="{2CA826D7-E425-4E5C-BDE8-E5089C6FC8BE}" dt="2024-08-10T08:11:12.163" v="350" actId="14100"/>
        <pc:sldMkLst>
          <pc:docMk/>
          <pc:sldMk cId="1576539221" sldId="275"/>
        </pc:sldMkLst>
        <pc:picChg chg="add mod">
          <ac:chgData name="Kriti Tiwari" userId="1465e1f798eb2c9e" providerId="LiveId" clId="{2CA826D7-E425-4E5C-BDE8-E5089C6FC8BE}" dt="2024-08-10T08:11:12.163" v="350" actId="14100"/>
          <ac:picMkLst>
            <pc:docMk/>
            <pc:sldMk cId="1576539221" sldId="275"/>
            <ac:picMk id="3" creationId="{2A392141-2127-B1A8-D2E2-75E084589B46}"/>
          </ac:picMkLst>
        </pc:picChg>
        <pc:picChg chg="mod">
          <ac:chgData name="Kriti Tiwari" userId="1465e1f798eb2c9e" providerId="LiveId" clId="{2CA826D7-E425-4E5C-BDE8-E5089C6FC8BE}" dt="2024-08-10T08:10:58.487" v="348" actId="1076"/>
          <ac:picMkLst>
            <pc:docMk/>
            <pc:sldMk cId="1576539221" sldId="275"/>
            <ac:picMk id="4" creationId="{59DEE514-287A-5FF6-0357-482636FF12A0}"/>
          </ac:picMkLst>
        </pc:picChg>
      </pc:sldChg>
      <pc:sldChg chg="addSp modSp new mod">
        <pc:chgData name="Kriti Tiwari" userId="1465e1f798eb2c9e" providerId="LiveId" clId="{2CA826D7-E425-4E5C-BDE8-E5089C6FC8BE}" dt="2024-08-10T08:24:01.682" v="361" actId="1076"/>
        <pc:sldMkLst>
          <pc:docMk/>
          <pc:sldMk cId="1922144890" sldId="276"/>
        </pc:sldMkLst>
        <pc:picChg chg="add mod">
          <ac:chgData name="Kriti Tiwari" userId="1465e1f798eb2c9e" providerId="LiveId" clId="{2CA826D7-E425-4E5C-BDE8-E5089C6FC8BE}" dt="2024-08-10T08:24:01.682" v="361" actId="1076"/>
          <ac:picMkLst>
            <pc:docMk/>
            <pc:sldMk cId="1922144890" sldId="276"/>
            <ac:picMk id="3" creationId="{EFE3677F-2803-001A-F60C-BDD337731BD7}"/>
          </ac:picMkLst>
        </pc:picChg>
        <pc:picChg chg="add mod">
          <ac:chgData name="Kriti Tiwari" userId="1465e1f798eb2c9e" providerId="LiveId" clId="{2CA826D7-E425-4E5C-BDE8-E5089C6FC8BE}" dt="2024-08-10T08:23:55.196" v="360" actId="1076"/>
          <ac:picMkLst>
            <pc:docMk/>
            <pc:sldMk cId="1922144890" sldId="276"/>
            <ac:picMk id="4" creationId="{98624D62-33F6-6F10-F096-F5C9C96DAD53}"/>
          </ac:picMkLst>
        </pc:picChg>
      </pc:sldChg>
      <pc:sldChg chg="addSp modSp new mod">
        <pc:chgData name="Kriti Tiwari" userId="1465e1f798eb2c9e" providerId="LiveId" clId="{2CA826D7-E425-4E5C-BDE8-E5089C6FC8BE}" dt="2024-08-10T08:27:39.401" v="366" actId="1076"/>
        <pc:sldMkLst>
          <pc:docMk/>
          <pc:sldMk cId="572633806" sldId="277"/>
        </pc:sldMkLst>
        <pc:picChg chg="add mod">
          <ac:chgData name="Kriti Tiwari" userId="1465e1f798eb2c9e" providerId="LiveId" clId="{2CA826D7-E425-4E5C-BDE8-E5089C6FC8BE}" dt="2024-08-10T08:27:23.812" v="364" actId="1076"/>
          <ac:picMkLst>
            <pc:docMk/>
            <pc:sldMk cId="572633806" sldId="277"/>
            <ac:picMk id="3" creationId="{437965D6-EE93-24D0-5CC2-6552CE69B522}"/>
          </ac:picMkLst>
        </pc:picChg>
        <pc:picChg chg="add mod">
          <ac:chgData name="Kriti Tiwari" userId="1465e1f798eb2c9e" providerId="LiveId" clId="{2CA826D7-E425-4E5C-BDE8-E5089C6FC8BE}" dt="2024-08-10T08:27:39.401" v="366" actId="1076"/>
          <ac:picMkLst>
            <pc:docMk/>
            <pc:sldMk cId="572633806" sldId="277"/>
            <ac:picMk id="4" creationId="{AD29ACDE-E0F7-209D-2891-72FCC57B32F7}"/>
          </ac:picMkLst>
        </pc:picChg>
      </pc:sldChg>
      <pc:sldChg chg="addSp modSp new mod">
        <pc:chgData name="Kriti Tiwari" userId="1465e1f798eb2c9e" providerId="LiveId" clId="{2CA826D7-E425-4E5C-BDE8-E5089C6FC8BE}" dt="2024-08-10T08:32:24.262" v="377" actId="1076"/>
        <pc:sldMkLst>
          <pc:docMk/>
          <pc:sldMk cId="3574812123" sldId="278"/>
        </pc:sldMkLst>
        <pc:picChg chg="add mod">
          <ac:chgData name="Kriti Tiwari" userId="1465e1f798eb2c9e" providerId="LiveId" clId="{2CA826D7-E425-4E5C-BDE8-E5089C6FC8BE}" dt="2024-08-10T08:32:24.262" v="377" actId="1076"/>
          <ac:picMkLst>
            <pc:docMk/>
            <pc:sldMk cId="3574812123" sldId="278"/>
            <ac:picMk id="3" creationId="{AA6419B6-E880-E5DF-9F9A-603E793BD9DD}"/>
          </ac:picMkLst>
        </pc:picChg>
        <pc:picChg chg="add mod">
          <ac:chgData name="Kriti Tiwari" userId="1465e1f798eb2c9e" providerId="LiveId" clId="{2CA826D7-E425-4E5C-BDE8-E5089C6FC8BE}" dt="2024-08-10T08:32:11.413" v="374" actId="1076"/>
          <ac:picMkLst>
            <pc:docMk/>
            <pc:sldMk cId="3574812123" sldId="278"/>
            <ac:picMk id="4" creationId="{AA708DB8-96F5-5DE0-EC85-F64E153CEFAE}"/>
          </ac:picMkLst>
        </pc:picChg>
      </pc:sldChg>
      <pc:sldChg chg="addSp modSp new mod">
        <pc:chgData name="Kriti Tiwari" userId="1465e1f798eb2c9e" providerId="LiveId" clId="{2CA826D7-E425-4E5C-BDE8-E5089C6FC8BE}" dt="2024-08-10T08:34:18.033" v="385" actId="1076"/>
        <pc:sldMkLst>
          <pc:docMk/>
          <pc:sldMk cId="2685394191" sldId="279"/>
        </pc:sldMkLst>
        <pc:picChg chg="add mod">
          <ac:chgData name="Kriti Tiwari" userId="1465e1f798eb2c9e" providerId="LiveId" clId="{2CA826D7-E425-4E5C-BDE8-E5089C6FC8BE}" dt="2024-08-10T08:33:55.285" v="383" actId="1076"/>
          <ac:picMkLst>
            <pc:docMk/>
            <pc:sldMk cId="2685394191" sldId="279"/>
            <ac:picMk id="3" creationId="{E10BBDB9-4205-FAC5-2FA8-D6E2B71F36A1}"/>
          </ac:picMkLst>
        </pc:picChg>
        <pc:picChg chg="add mod">
          <ac:chgData name="Kriti Tiwari" userId="1465e1f798eb2c9e" providerId="LiveId" clId="{2CA826D7-E425-4E5C-BDE8-E5089C6FC8BE}" dt="2024-08-10T08:34:18.033" v="385" actId="1076"/>
          <ac:picMkLst>
            <pc:docMk/>
            <pc:sldMk cId="2685394191" sldId="279"/>
            <ac:picMk id="4" creationId="{570EA175-62A9-2BD2-83BB-127ACB293B8A}"/>
          </ac:picMkLst>
        </pc:picChg>
      </pc:sldChg>
      <pc:sldChg chg="modSp new mod">
        <pc:chgData name="Kriti Tiwari" userId="1465e1f798eb2c9e" providerId="LiveId" clId="{2CA826D7-E425-4E5C-BDE8-E5089C6FC8BE}" dt="2024-08-10T10:49:26.620" v="1488" actId="12"/>
        <pc:sldMkLst>
          <pc:docMk/>
          <pc:sldMk cId="2601182208" sldId="280"/>
        </pc:sldMkLst>
        <pc:spChg chg="mod">
          <ac:chgData name="Kriti Tiwari" userId="1465e1f798eb2c9e" providerId="LiveId" clId="{2CA826D7-E425-4E5C-BDE8-E5089C6FC8BE}" dt="2024-08-10T08:37:43.393" v="427" actId="20577"/>
          <ac:spMkLst>
            <pc:docMk/>
            <pc:sldMk cId="2601182208" sldId="280"/>
            <ac:spMk id="2" creationId="{A1D13EEF-46E3-E236-EDFF-AA8A8647C985}"/>
          </ac:spMkLst>
        </pc:spChg>
        <pc:spChg chg="mod">
          <ac:chgData name="Kriti Tiwari" userId="1465e1f798eb2c9e" providerId="LiveId" clId="{2CA826D7-E425-4E5C-BDE8-E5089C6FC8BE}" dt="2024-08-10T10:49:26.620" v="1488" actId="12"/>
          <ac:spMkLst>
            <pc:docMk/>
            <pc:sldMk cId="2601182208" sldId="280"/>
            <ac:spMk id="3" creationId="{DA622610-048B-4876-D186-19C66A3B4405}"/>
          </ac:spMkLst>
        </pc:spChg>
      </pc:sldChg>
      <pc:sldChg chg="modSp new mod">
        <pc:chgData name="Kriti Tiwari" userId="1465e1f798eb2c9e" providerId="LiveId" clId="{2CA826D7-E425-4E5C-BDE8-E5089C6FC8BE}" dt="2024-08-10T11:00:37.714" v="1970" actId="12"/>
        <pc:sldMkLst>
          <pc:docMk/>
          <pc:sldMk cId="1804125699" sldId="281"/>
        </pc:sldMkLst>
        <pc:spChg chg="mod">
          <ac:chgData name="Kriti Tiwari" userId="1465e1f798eb2c9e" providerId="LiveId" clId="{2CA826D7-E425-4E5C-BDE8-E5089C6FC8BE}" dt="2024-08-10T09:36:35.988" v="970"/>
          <ac:spMkLst>
            <pc:docMk/>
            <pc:sldMk cId="1804125699" sldId="281"/>
            <ac:spMk id="2" creationId="{07CA2690-FB71-D669-5BC3-50801304997D}"/>
          </ac:spMkLst>
        </pc:spChg>
        <pc:spChg chg="mod">
          <ac:chgData name="Kriti Tiwari" userId="1465e1f798eb2c9e" providerId="LiveId" clId="{2CA826D7-E425-4E5C-BDE8-E5089C6FC8BE}" dt="2024-08-10T11:00:37.714" v="1970" actId="12"/>
          <ac:spMkLst>
            <pc:docMk/>
            <pc:sldMk cId="1804125699" sldId="281"/>
            <ac:spMk id="3" creationId="{E09F0AE9-54D3-7E85-59C0-2B4EF2B84ED2}"/>
          </ac:spMkLst>
        </pc:spChg>
      </pc:sldChg>
      <pc:sldChg chg="modSp new mod">
        <pc:chgData name="Kriti Tiwari" userId="1465e1f798eb2c9e" providerId="LiveId" clId="{2CA826D7-E425-4E5C-BDE8-E5089C6FC8BE}" dt="2024-08-10T11:00:51.132" v="1971" actId="2710"/>
        <pc:sldMkLst>
          <pc:docMk/>
          <pc:sldMk cId="1514429793" sldId="282"/>
        </pc:sldMkLst>
        <pc:spChg chg="mod">
          <ac:chgData name="Kriti Tiwari" userId="1465e1f798eb2c9e" providerId="LiveId" clId="{2CA826D7-E425-4E5C-BDE8-E5089C6FC8BE}" dt="2024-08-10T10:55:37.131" v="1761"/>
          <ac:spMkLst>
            <pc:docMk/>
            <pc:sldMk cId="1514429793" sldId="282"/>
            <ac:spMk id="2" creationId="{EB4B8029-FA62-4C6D-067F-67EE9D3FC23A}"/>
          </ac:spMkLst>
        </pc:spChg>
        <pc:spChg chg="mod">
          <ac:chgData name="Kriti Tiwari" userId="1465e1f798eb2c9e" providerId="LiveId" clId="{2CA826D7-E425-4E5C-BDE8-E5089C6FC8BE}" dt="2024-08-10T11:00:51.132" v="1971" actId="2710"/>
          <ac:spMkLst>
            <pc:docMk/>
            <pc:sldMk cId="1514429793" sldId="282"/>
            <ac:spMk id="3" creationId="{533F9E5A-0799-92FE-FF3A-CF53DC172215}"/>
          </ac:spMkLst>
        </pc:spChg>
      </pc:sldChg>
      <pc:sldChg chg="addSp modSp new mod">
        <pc:chgData name="Kriti Tiwari" userId="1465e1f798eb2c9e" providerId="LiveId" clId="{2CA826D7-E425-4E5C-BDE8-E5089C6FC8BE}" dt="2024-08-10T11:02:20.581" v="2005" actId="1076"/>
        <pc:sldMkLst>
          <pc:docMk/>
          <pc:sldMk cId="1681296954" sldId="283"/>
        </pc:sldMkLst>
        <pc:spChg chg="add mod">
          <ac:chgData name="Kriti Tiwari" userId="1465e1f798eb2c9e" providerId="LiveId" clId="{2CA826D7-E425-4E5C-BDE8-E5089C6FC8BE}" dt="2024-08-10T11:02:20.581" v="2005" actId="1076"/>
          <ac:spMkLst>
            <pc:docMk/>
            <pc:sldMk cId="1681296954" sldId="283"/>
            <ac:spMk id="2" creationId="{064DC080-D3E2-F644-A4E5-A21B2C2EED1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9F7A-D374-E433-9A84-95310C123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AA50AC-D48C-28F3-1CE7-59A0B70A0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479B08-777B-CDCA-F3EF-F78A103E8DE3}"/>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72BC018F-63A9-EE56-9284-37FA44020B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AF4FC2-D15C-B6FD-722E-7295ECE951AD}"/>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2189351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A8D3-9339-AD44-1285-A0011359DB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5022DB-4C61-116B-D32B-CDA96900D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26E159-9F21-C4C8-4D3B-67E39A7556DF}"/>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073B7B89-7D48-F194-2E13-4AB09362B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AAE0E-AD12-5CEB-E46A-612F3EDFE43B}"/>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2533094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309AE-5A6A-63A7-498F-298D59C1A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32D9EA-3E45-5366-7B4B-DE0D933E16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E54B0-A736-D7F1-45CA-15823549554F}"/>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E102E5A4-1518-EAB0-C03F-2E20DA9757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EA235-868B-2A07-7CB0-7D71B0393094}"/>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144579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286E-0BBC-14E2-4956-9776F1E043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694E99-9B4D-82B6-8D89-9B951AB8C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D7F49-1A10-87AC-4C1C-B14E7595FF0C}"/>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FE777B50-B61F-74BD-66AA-0C64BD6AA3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A618A7-753A-F985-4811-31EC2622FFCE}"/>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383093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DF17-EDD9-6D2E-8477-AA23E97379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945383-6B69-0948-B3AB-4776294B8A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6E6112-CC6D-4C7B-9D21-3DBF7CDA6015}"/>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9367DC46-9CA2-990D-56D3-F771BA2BCB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75652-1F96-D5CE-A6BE-11B7D4118B3E}"/>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2941096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7E9A-9115-49B3-8F59-E847B98C96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ED6179-B433-1F7A-1127-946F52D032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3CCAC2-5ECD-2571-DB67-E225B1C31C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CBB872-6879-D16C-A4FE-E0B7EEE0D61C}"/>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6" name="Footer Placeholder 5">
            <a:extLst>
              <a:ext uri="{FF2B5EF4-FFF2-40B4-BE49-F238E27FC236}">
                <a16:creationId xmlns:a16="http://schemas.microsoft.com/office/drawing/2014/main" id="{157C5D20-BBA1-8A68-395F-03FF863717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0D62AE-30A8-2A44-10C5-D685F379DCC8}"/>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3798667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EFA-F2BA-43CC-6C31-3B4EBB70F0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CABA92-7ADD-F8A1-3E0B-A78DD1A2D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F2851-453C-A5DD-2A0B-0E517D43D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EA3651-899E-43DA-A5C5-E056701A3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C13ADB-0B00-2071-784B-149293252D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4602C1-3288-F157-69AD-DA9A263E9BB8}"/>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8" name="Footer Placeholder 7">
            <a:extLst>
              <a:ext uri="{FF2B5EF4-FFF2-40B4-BE49-F238E27FC236}">
                <a16:creationId xmlns:a16="http://schemas.microsoft.com/office/drawing/2014/main" id="{4E90ECCC-ACC2-B62C-537E-4A08ADB7CD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58E48E-EE5B-2392-C50B-402609AABE2E}"/>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996523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1C1E-51CA-B8BD-1EF0-C02F826746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D46EC11-CDC4-4DAC-E63C-DBF035547F17}"/>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4" name="Footer Placeholder 3">
            <a:extLst>
              <a:ext uri="{FF2B5EF4-FFF2-40B4-BE49-F238E27FC236}">
                <a16:creationId xmlns:a16="http://schemas.microsoft.com/office/drawing/2014/main" id="{2FDF2ABF-12E1-C210-3530-7FC81A9A76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34A6C49-1D5C-7EA8-81F0-58F248331624}"/>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3415088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0D0271-5ED0-821D-1B90-48B9890B797C}"/>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3" name="Footer Placeholder 2">
            <a:extLst>
              <a:ext uri="{FF2B5EF4-FFF2-40B4-BE49-F238E27FC236}">
                <a16:creationId xmlns:a16="http://schemas.microsoft.com/office/drawing/2014/main" id="{0E70FDD2-7992-507A-EF89-BC0CA31FAF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B6F8A8-266D-1D03-EA5F-0D32CB13D8FD}"/>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4188870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5686-072C-BB08-FCE4-5C3DAAED6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C24E9F-CFC9-FEEB-36B0-649FB1E33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937FA5-C56E-C88F-9000-2F86D7042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DD657-3F29-CFDF-93A9-939C469D5E2E}"/>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6" name="Footer Placeholder 5">
            <a:extLst>
              <a:ext uri="{FF2B5EF4-FFF2-40B4-BE49-F238E27FC236}">
                <a16:creationId xmlns:a16="http://schemas.microsoft.com/office/drawing/2014/main" id="{36D418B0-F5E9-7431-BB1E-9597E0B76C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C0F1A6-137D-6C67-29A7-847051509632}"/>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1223413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B5FB-1AA0-B982-5A95-4E804E944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E03809-64AE-B7CF-57DC-89A7A3547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F6A207-D0C1-BE9D-5F73-760AA0A5C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52598-0F4D-BF15-CB90-DBD7939BA6DF}"/>
              </a:ext>
            </a:extLst>
          </p:cNvPr>
          <p:cNvSpPr>
            <a:spLocks noGrp="1"/>
          </p:cNvSpPr>
          <p:nvPr>
            <p:ph type="dt" sz="half" idx="10"/>
          </p:nvPr>
        </p:nvSpPr>
        <p:spPr/>
        <p:txBody>
          <a:bodyPr/>
          <a:lstStyle/>
          <a:p>
            <a:fld id="{598852A1-7F62-4D5A-95E3-8B34185E43B7}" type="datetimeFigureOut">
              <a:rPr lang="en-IN" smtClean="0"/>
              <a:t>10-08-2024</a:t>
            </a:fld>
            <a:endParaRPr lang="en-IN"/>
          </a:p>
        </p:txBody>
      </p:sp>
      <p:sp>
        <p:nvSpPr>
          <p:cNvPr id="6" name="Footer Placeholder 5">
            <a:extLst>
              <a:ext uri="{FF2B5EF4-FFF2-40B4-BE49-F238E27FC236}">
                <a16:creationId xmlns:a16="http://schemas.microsoft.com/office/drawing/2014/main" id="{D2EAAEBC-3B23-F0D4-D86D-D4033AABD0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73253-E048-3590-A3A9-8B2FB1A92C7F}"/>
              </a:ext>
            </a:extLst>
          </p:cNvPr>
          <p:cNvSpPr>
            <a:spLocks noGrp="1"/>
          </p:cNvSpPr>
          <p:nvPr>
            <p:ph type="sldNum" sz="quarter" idx="12"/>
          </p:nvPr>
        </p:nvSpPr>
        <p:spPr/>
        <p:txBody>
          <a:bodyPr/>
          <a:lstStyle/>
          <a:p>
            <a:fld id="{42CCAADC-AB95-4834-A155-C80DC648E157}" type="slidenum">
              <a:rPr lang="en-IN" smtClean="0"/>
              <a:t>‹#›</a:t>
            </a:fld>
            <a:endParaRPr lang="en-IN"/>
          </a:p>
        </p:txBody>
      </p:sp>
    </p:spTree>
    <p:extLst>
      <p:ext uri="{BB962C8B-B14F-4D97-AF65-F5344CB8AC3E}">
        <p14:creationId xmlns:p14="http://schemas.microsoft.com/office/powerpoint/2010/main" val="2338598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15D37-C1B1-11FF-4150-93AE42061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3C7F13-4F6F-212A-BB9D-5E1263B9D6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CFC6D9-762A-6523-CFDF-F3CDDB9D48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852A1-7F62-4D5A-95E3-8B34185E43B7}" type="datetimeFigureOut">
              <a:rPr lang="en-IN" smtClean="0"/>
              <a:t>10-08-2024</a:t>
            </a:fld>
            <a:endParaRPr lang="en-IN"/>
          </a:p>
        </p:txBody>
      </p:sp>
      <p:sp>
        <p:nvSpPr>
          <p:cNvPr id="5" name="Footer Placeholder 4">
            <a:extLst>
              <a:ext uri="{FF2B5EF4-FFF2-40B4-BE49-F238E27FC236}">
                <a16:creationId xmlns:a16="http://schemas.microsoft.com/office/drawing/2014/main" id="{F70C43B1-98DA-DE2E-046F-EA7AA1FE1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ABD447-E194-6DFA-EBBA-22DDDC904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CAADC-AB95-4834-A155-C80DC648E157}" type="slidenum">
              <a:rPr lang="en-IN" smtClean="0"/>
              <a:t>‹#›</a:t>
            </a:fld>
            <a:endParaRPr lang="en-IN"/>
          </a:p>
        </p:txBody>
      </p:sp>
    </p:spTree>
    <p:extLst>
      <p:ext uri="{BB962C8B-B14F-4D97-AF65-F5344CB8AC3E}">
        <p14:creationId xmlns:p14="http://schemas.microsoft.com/office/powerpoint/2010/main" val="3376178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939E-F8E2-50A1-74B3-E1C2373BF7C6}"/>
              </a:ext>
            </a:extLst>
          </p:cNvPr>
          <p:cNvSpPr>
            <a:spLocks noGrp="1"/>
          </p:cNvSpPr>
          <p:nvPr>
            <p:ph type="title"/>
          </p:nvPr>
        </p:nvSpPr>
        <p:spPr>
          <a:xfrm>
            <a:off x="839788" y="1824037"/>
            <a:ext cx="3932237" cy="1600200"/>
          </a:xfrm>
        </p:spPr>
        <p:txBody>
          <a:bodyPr>
            <a:normAutofit/>
          </a:bodyPr>
          <a:lstStyle/>
          <a:p>
            <a:pPr algn="ctr"/>
            <a:r>
              <a:rPr lang="en-IN" sz="8800" dirty="0">
                <a:solidFill>
                  <a:srgbClr val="457B55"/>
                </a:solidFill>
                <a:latin typeface="Tempus Sans ITC" panose="04020404030D07020202" pitchFamily="82" charset="0"/>
              </a:rPr>
              <a:t>SQL</a:t>
            </a:r>
          </a:p>
        </p:txBody>
      </p:sp>
      <p:pic>
        <p:nvPicPr>
          <p:cNvPr id="6" name="Content Placeholder 5">
            <a:extLst>
              <a:ext uri="{FF2B5EF4-FFF2-40B4-BE49-F238E27FC236}">
                <a16:creationId xmlns:a16="http://schemas.microsoft.com/office/drawing/2014/main" id="{DE4C5B11-C098-404B-0D89-2876AA4E7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88A64E69-1139-53DE-7F46-AF9860BBA4E4}"/>
              </a:ext>
            </a:extLst>
          </p:cNvPr>
          <p:cNvSpPr>
            <a:spLocks noGrp="1"/>
          </p:cNvSpPr>
          <p:nvPr>
            <p:ph type="body" sz="half" idx="2"/>
          </p:nvPr>
        </p:nvSpPr>
        <p:spPr>
          <a:xfrm>
            <a:off x="839788" y="3522560"/>
            <a:ext cx="3932237" cy="1432898"/>
          </a:xfrm>
        </p:spPr>
        <p:txBody>
          <a:bodyPr>
            <a:normAutofit/>
          </a:bodyPr>
          <a:lstStyle/>
          <a:p>
            <a:pPr algn="ctr"/>
            <a:r>
              <a:rPr lang="en-IN" sz="4000" dirty="0">
                <a:latin typeface="Tempus Sans ITC" panose="04020404030D07020202" pitchFamily="82" charset="0"/>
              </a:rPr>
              <a:t>Business Case Study</a:t>
            </a:r>
          </a:p>
        </p:txBody>
      </p:sp>
      <p:sp>
        <p:nvSpPr>
          <p:cNvPr id="5" name="TextBox 4">
            <a:extLst>
              <a:ext uri="{FF2B5EF4-FFF2-40B4-BE49-F238E27FC236}">
                <a16:creationId xmlns:a16="http://schemas.microsoft.com/office/drawing/2014/main" id="{B7476466-7C8F-A80A-327D-D4783B7B2414}"/>
              </a:ext>
            </a:extLst>
          </p:cNvPr>
          <p:cNvSpPr txBox="1"/>
          <p:nvPr/>
        </p:nvSpPr>
        <p:spPr>
          <a:xfrm>
            <a:off x="839788" y="5978013"/>
            <a:ext cx="2748986" cy="369332"/>
          </a:xfrm>
          <a:prstGeom prst="rect">
            <a:avLst/>
          </a:prstGeom>
          <a:noFill/>
        </p:spPr>
        <p:txBody>
          <a:bodyPr wrap="square" rtlCol="0">
            <a:spAutoFit/>
          </a:bodyPr>
          <a:lstStyle/>
          <a:p>
            <a:r>
              <a:rPr lang="en-IN" b="1" dirty="0">
                <a:solidFill>
                  <a:srgbClr val="457B55"/>
                </a:solidFill>
                <a:latin typeface="Tempus Sans ITC" panose="04020404030D07020202" pitchFamily="82" charset="0"/>
              </a:rPr>
              <a:t>- Kriti Tiwari </a:t>
            </a:r>
          </a:p>
        </p:txBody>
      </p:sp>
    </p:spTree>
    <p:extLst>
      <p:ext uri="{BB962C8B-B14F-4D97-AF65-F5344CB8AC3E}">
        <p14:creationId xmlns:p14="http://schemas.microsoft.com/office/powerpoint/2010/main" val="127681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CCBC3-D6C5-F4F4-F1A6-4BCDE494D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8206" y="363368"/>
            <a:ext cx="11395587" cy="3697355"/>
          </a:xfrm>
          <a:prstGeom prst="rect">
            <a:avLst/>
          </a:prstGeom>
        </p:spPr>
      </p:pic>
      <p:pic>
        <p:nvPicPr>
          <p:cNvPr id="4" name="Picture 3">
            <a:extLst>
              <a:ext uri="{FF2B5EF4-FFF2-40B4-BE49-F238E27FC236}">
                <a16:creationId xmlns:a16="http://schemas.microsoft.com/office/drawing/2014/main" id="{CB07F72A-8546-EFB7-F765-1EF055346E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9562" y="4734464"/>
            <a:ext cx="8532874" cy="1086002"/>
          </a:xfrm>
          <a:prstGeom prst="rect">
            <a:avLst/>
          </a:prstGeom>
        </p:spPr>
      </p:pic>
    </p:spTree>
    <p:extLst>
      <p:ext uri="{BB962C8B-B14F-4D97-AF65-F5344CB8AC3E}">
        <p14:creationId xmlns:p14="http://schemas.microsoft.com/office/powerpoint/2010/main" val="337196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040FA-2165-27AA-3655-9869492533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408" y="186814"/>
            <a:ext cx="10766185" cy="3519948"/>
          </a:xfrm>
          <a:prstGeom prst="rect">
            <a:avLst/>
          </a:prstGeom>
        </p:spPr>
      </p:pic>
      <p:pic>
        <p:nvPicPr>
          <p:cNvPr id="4" name="Picture 3">
            <a:extLst>
              <a:ext uri="{FF2B5EF4-FFF2-40B4-BE49-F238E27FC236}">
                <a16:creationId xmlns:a16="http://schemas.microsoft.com/office/drawing/2014/main" id="{A8FEC24D-BE85-FADA-6444-B36B835D4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303" y="3795251"/>
            <a:ext cx="8829368" cy="2979174"/>
          </a:xfrm>
          <a:prstGeom prst="rect">
            <a:avLst/>
          </a:prstGeom>
        </p:spPr>
      </p:pic>
    </p:spTree>
    <p:extLst>
      <p:ext uri="{BB962C8B-B14F-4D97-AF65-F5344CB8AC3E}">
        <p14:creationId xmlns:p14="http://schemas.microsoft.com/office/powerpoint/2010/main" val="701510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92141-2127-B1A8-D2E2-75E08458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5240" y="159567"/>
            <a:ext cx="10274708" cy="3392543"/>
          </a:xfrm>
          <a:prstGeom prst="rect">
            <a:avLst/>
          </a:prstGeom>
        </p:spPr>
      </p:pic>
      <p:pic>
        <p:nvPicPr>
          <p:cNvPr id="4" name="Picture 3">
            <a:extLst>
              <a:ext uri="{FF2B5EF4-FFF2-40B4-BE49-F238E27FC236}">
                <a16:creationId xmlns:a16="http://schemas.microsoft.com/office/drawing/2014/main" id="{59DEE514-287A-5FF6-0357-482636FF1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05" y="3588880"/>
            <a:ext cx="8957188" cy="3109553"/>
          </a:xfrm>
          <a:prstGeom prst="rect">
            <a:avLst/>
          </a:prstGeom>
        </p:spPr>
      </p:pic>
    </p:spTree>
    <p:extLst>
      <p:ext uri="{BB962C8B-B14F-4D97-AF65-F5344CB8AC3E}">
        <p14:creationId xmlns:p14="http://schemas.microsoft.com/office/powerpoint/2010/main" val="157653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3677F-2803-001A-F60C-BDD337731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50" y="486141"/>
            <a:ext cx="10697497" cy="3554917"/>
          </a:xfrm>
          <a:prstGeom prst="rect">
            <a:avLst/>
          </a:prstGeom>
        </p:spPr>
      </p:pic>
      <p:pic>
        <p:nvPicPr>
          <p:cNvPr id="4" name="Picture 3">
            <a:extLst>
              <a:ext uri="{FF2B5EF4-FFF2-40B4-BE49-F238E27FC236}">
                <a16:creationId xmlns:a16="http://schemas.microsoft.com/office/drawing/2014/main" id="{98624D62-33F6-6F10-F096-F5C9C96D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998" y="4719563"/>
            <a:ext cx="2172003" cy="1076475"/>
          </a:xfrm>
          <a:prstGeom prst="rect">
            <a:avLst/>
          </a:prstGeom>
        </p:spPr>
      </p:pic>
    </p:spTree>
    <p:extLst>
      <p:ext uri="{BB962C8B-B14F-4D97-AF65-F5344CB8AC3E}">
        <p14:creationId xmlns:p14="http://schemas.microsoft.com/office/powerpoint/2010/main" val="192214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7965D6-EE93-24D0-5CC2-6552CE69B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233" y="805069"/>
            <a:ext cx="8020540" cy="5247861"/>
          </a:xfrm>
          <a:prstGeom prst="rect">
            <a:avLst/>
          </a:prstGeom>
        </p:spPr>
      </p:pic>
      <p:pic>
        <p:nvPicPr>
          <p:cNvPr id="4" name="Picture 3">
            <a:extLst>
              <a:ext uri="{FF2B5EF4-FFF2-40B4-BE49-F238E27FC236}">
                <a16:creationId xmlns:a16="http://schemas.microsoft.com/office/drawing/2014/main" id="{AD29ACDE-E0F7-209D-2891-72FCC57B3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899" y="2871708"/>
            <a:ext cx="2086266" cy="1114581"/>
          </a:xfrm>
          <a:prstGeom prst="rect">
            <a:avLst/>
          </a:prstGeom>
        </p:spPr>
      </p:pic>
    </p:spTree>
    <p:extLst>
      <p:ext uri="{BB962C8B-B14F-4D97-AF65-F5344CB8AC3E}">
        <p14:creationId xmlns:p14="http://schemas.microsoft.com/office/powerpoint/2010/main" val="57263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419B6-E880-E5DF-9F9A-603E793BD9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820" y="208934"/>
            <a:ext cx="5667910" cy="6440129"/>
          </a:xfrm>
          <a:prstGeom prst="rect">
            <a:avLst/>
          </a:prstGeom>
        </p:spPr>
      </p:pic>
      <p:pic>
        <p:nvPicPr>
          <p:cNvPr id="4" name="Picture 3">
            <a:extLst>
              <a:ext uri="{FF2B5EF4-FFF2-40B4-BE49-F238E27FC236}">
                <a16:creationId xmlns:a16="http://schemas.microsoft.com/office/drawing/2014/main" id="{AA708DB8-96F5-5DE0-EC85-F64E153CE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8935"/>
            <a:ext cx="5879691" cy="6440129"/>
          </a:xfrm>
          <a:prstGeom prst="rect">
            <a:avLst/>
          </a:prstGeom>
        </p:spPr>
      </p:pic>
    </p:spTree>
    <p:extLst>
      <p:ext uri="{BB962C8B-B14F-4D97-AF65-F5344CB8AC3E}">
        <p14:creationId xmlns:p14="http://schemas.microsoft.com/office/powerpoint/2010/main" val="357481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0BBDB9-4205-FAC5-2FA8-D6E2B71F3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2" y="227578"/>
            <a:ext cx="11130116" cy="4413247"/>
          </a:xfrm>
          <a:prstGeom prst="rect">
            <a:avLst/>
          </a:prstGeom>
        </p:spPr>
      </p:pic>
      <p:pic>
        <p:nvPicPr>
          <p:cNvPr id="4" name="Picture 3">
            <a:extLst>
              <a:ext uri="{FF2B5EF4-FFF2-40B4-BE49-F238E27FC236}">
                <a16:creationId xmlns:a16="http://schemas.microsoft.com/office/drawing/2014/main" id="{570EA175-62A9-2BD2-83BB-127ACB29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051" y="5088731"/>
            <a:ext cx="2133898" cy="1105054"/>
          </a:xfrm>
          <a:prstGeom prst="rect">
            <a:avLst/>
          </a:prstGeom>
        </p:spPr>
      </p:pic>
    </p:spTree>
    <p:extLst>
      <p:ext uri="{BB962C8B-B14F-4D97-AF65-F5344CB8AC3E}">
        <p14:creationId xmlns:p14="http://schemas.microsoft.com/office/powerpoint/2010/main" val="268539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3EEF-46E3-E236-EDFF-AA8A8647C985}"/>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OUTSIDE THE BOX QUESTION:</a:t>
            </a:r>
          </a:p>
        </p:txBody>
      </p:sp>
      <p:sp>
        <p:nvSpPr>
          <p:cNvPr id="3" name="Content Placeholder 2">
            <a:extLst>
              <a:ext uri="{FF2B5EF4-FFF2-40B4-BE49-F238E27FC236}">
                <a16:creationId xmlns:a16="http://schemas.microsoft.com/office/drawing/2014/main" id="{DA622610-048B-4876-D186-19C66A3B4405}"/>
              </a:ext>
            </a:extLst>
          </p:cNvPr>
          <p:cNvSpPr>
            <a:spLocks noGrp="1"/>
          </p:cNvSpPr>
          <p:nvPr>
            <p:ph idx="1"/>
          </p:nvPr>
        </p:nvSpPr>
        <p:spPr/>
        <p:txBody>
          <a:bodyPr>
            <a:normAutofit lnSpcReduction="10000"/>
          </a:bodyPr>
          <a:lstStyle/>
          <a:p>
            <a:pPr marL="0" indent="0">
              <a:lnSpc>
                <a:spcPct val="100000"/>
              </a:lnSpc>
              <a:buNone/>
            </a:pPr>
            <a:r>
              <a:rPr lang="en-US" sz="2400" dirty="0">
                <a:latin typeface="Aptos Display" panose="020B0004020202020204" pitchFamily="34" charset="0"/>
              </a:rPr>
              <a:t>How would you calculate the rate of growth for Foodie-Fi?</a:t>
            </a:r>
            <a:endParaRPr lang="en-US" dirty="0">
              <a:latin typeface="Aptos Display" panose="020B0004020202020204" pitchFamily="34" charset="0"/>
            </a:endParaRPr>
          </a:p>
          <a:p>
            <a:pPr>
              <a:lnSpc>
                <a:spcPct val="100000"/>
              </a:lnSpc>
            </a:pPr>
            <a:r>
              <a:rPr lang="en-US" sz="2000" dirty="0">
                <a:latin typeface="Aptos Display" panose="020B0004020202020204" pitchFamily="34" charset="0"/>
              </a:rPr>
              <a:t>The growth rate depends upon the metric we choose to define growth with. For example: </a:t>
            </a:r>
          </a:p>
          <a:p>
            <a:pPr lvl="1">
              <a:lnSpc>
                <a:spcPct val="100000"/>
              </a:lnSpc>
              <a:buFont typeface="Wingdings" panose="05000000000000000000" pitchFamily="2" charset="2"/>
              <a:buChar char="Ø"/>
            </a:pPr>
            <a:r>
              <a:rPr lang="en-IN" sz="2000" dirty="0">
                <a:solidFill>
                  <a:srgbClr val="457B55"/>
                </a:solidFill>
                <a:latin typeface="Aptos Display" panose="020B0004020202020204" pitchFamily="34" charset="0"/>
              </a:rPr>
              <a:t>Revenue Growth: </a:t>
            </a:r>
            <a:r>
              <a:rPr lang="en-US" sz="2000" dirty="0">
                <a:latin typeface="Aptos Display" panose="020B0004020202020204" pitchFamily="34" charset="0"/>
              </a:rPr>
              <a:t>Measure the increase in subscription revenue over a period.</a:t>
            </a:r>
          </a:p>
          <a:p>
            <a:pPr lvl="1">
              <a:lnSpc>
                <a:spcPct val="100000"/>
              </a:lnSpc>
              <a:buFont typeface="Wingdings" panose="05000000000000000000" pitchFamily="2" charset="2"/>
              <a:buChar char="Ø"/>
            </a:pPr>
            <a:r>
              <a:rPr lang="en-US" sz="2000" dirty="0">
                <a:solidFill>
                  <a:srgbClr val="457B55"/>
                </a:solidFill>
                <a:latin typeface="Aptos Display" panose="020B0004020202020204" pitchFamily="34" charset="0"/>
              </a:rPr>
              <a:t>Subscriber Growth: </a:t>
            </a:r>
            <a:r>
              <a:rPr lang="en-US" sz="2000" dirty="0">
                <a:latin typeface="Aptos Display" panose="020B0004020202020204" pitchFamily="34" charset="0"/>
              </a:rPr>
              <a:t>Measure the increase in the number of subscribers over a period.</a:t>
            </a:r>
          </a:p>
          <a:p>
            <a:pPr>
              <a:lnSpc>
                <a:spcPct val="100000"/>
              </a:lnSpc>
            </a:pPr>
            <a:r>
              <a:rPr lang="en-US" sz="2000" dirty="0">
                <a:latin typeface="Aptos Display" panose="020B0004020202020204" pitchFamily="34" charset="0"/>
              </a:rPr>
              <a:t>Further, we can find </a:t>
            </a:r>
            <a:r>
              <a:rPr lang="en-US" sz="2000" dirty="0">
                <a:solidFill>
                  <a:srgbClr val="457B55"/>
                </a:solidFill>
                <a:latin typeface="Aptos Display" panose="020B0004020202020204" pitchFamily="34" charset="0"/>
              </a:rPr>
              <a:t>Simple Growth Rate </a:t>
            </a:r>
            <a:r>
              <a:rPr lang="en-US" sz="2000" dirty="0">
                <a:latin typeface="Aptos Display" panose="020B0004020202020204" pitchFamily="34" charset="0"/>
              </a:rPr>
              <a:t>or </a:t>
            </a:r>
            <a:r>
              <a:rPr lang="en-US" sz="2000" dirty="0">
                <a:solidFill>
                  <a:srgbClr val="457B55"/>
                </a:solidFill>
                <a:latin typeface="Aptos Display" panose="020B0004020202020204" pitchFamily="34" charset="0"/>
              </a:rPr>
              <a:t>Compound Annual Growth Rate </a:t>
            </a:r>
            <a:r>
              <a:rPr lang="en-US" sz="2000" dirty="0">
                <a:latin typeface="Aptos Display" panose="020B0004020202020204" pitchFamily="34" charset="0"/>
              </a:rPr>
              <a:t>based upon whether we want to find </a:t>
            </a:r>
            <a:r>
              <a:rPr lang="en-US" sz="2000" dirty="0">
                <a:solidFill>
                  <a:srgbClr val="457B55"/>
                </a:solidFill>
                <a:latin typeface="Aptos Display" panose="020B0004020202020204" pitchFamily="34" charset="0"/>
              </a:rPr>
              <a:t>short-term trends </a:t>
            </a:r>
            <a:r>
              <a:rPr lang="en-US" sz="2000" dirty="0">
                <a:latin typeface="Aptos Display" panose="020B0004020202020204" pitchFamily="34" charset="0"/>
              </a:rPr>
              <a:t>and </a:t>
            </a:r>
            <a:r>
              <a:rPr lang="en-US" sz="2000" dirty="0">
                <a:solidFill>
                  <a:srgbClr val="457B55"/>
                </a:solidFill>
                <a:latin typeface="Aptos Display" panose="020B0004020202020204" pitchFamily="34" charset="0"/>
              </a:rPr>
              <a:t>insights </a:t>
            </a:r>
            <a:r>
              <a:rPr lang="en-US" sz="2000" dirty="0">
                <a:latin typeface="Aptos Display" panose="020B0004020202020204" pitchFamily="34" charset="0"/>
              </a:rPr>
              <a:t>or </a:t>
            </a:r>
            <a:r>
              <a:rPr lang="en-US" sz="2000" dirty="0">
                <a:solidFill>
                  <a:srgbClr val="457B55"/>
                </a:solidFill>
                <a:latin typeface="Aptos Display" panose="020B0004020202020204" pitchFamily="34" charset="0"/>
              </a:rPr>
              <a:t>the long-term assessment of the business.</a:t>
            </a:r>
          </a:p>
          <a:p>
            <a:pPr marL="0" indent="0">
              <a:lnSpc>
                <a:spcPct val="100000"/>
              </a:lnSpc>
              <a:buNone/>
            </a:pPr>
            <a:endParaRPr lang="en-US" sz="2000" dirty="0">
              <a:solidFill>
                <a:srgbClr val="457B55"/>
              </a:solidFill>
              <a:latin typeface="Aptos Display" panose="020B0004020202020204" pitchFamily="34" charset="0"/>
            </a:endParaRPr>
          </a:p>
          <a:p>
            <a:pPr marL="0" indent="0">
              <a:lnSpc>
                <a:spcPct val="110000"/>
              </a:lnSpc>
              <a:buNone/>
            </a:pPr>
            <a:r>
              <a:rPr lang="en-US" sz="2400" dirty="0"/>
              <a:t>What key metrics would you recommend Foodie-Fi management to track over time to assess performance of their overall business?</a:t>
            </a:r>
          </a:p>
          <a:p>
            <a:pPr>
              <a:lnSpc>
                <a:spcPct val="110000"/>
              </a:lnSpc>
            </a:pPr>
            <a:r>
              <a:rPr lang="en-US" sz="2000" dirty="0"/>
              <a:t>Metrics such as </a:t>
            </a:r>
            <a:r>
              <a:rPr lang="en-US" sz="2000" dirty="0">
                <a:solidFill>
                  <a:srgbClr val="457B55"/>
                </a:solidFill>
              </a:rPr>
              <a:t>Subscriber Growth Rate</a:t>
            </a:r>
            <a:r>
              <a:rPr lang="en-US" sz="2000" dirty="0"/>
              <a:t>, </a:t>
            </a:r>
            <a:r>
              <a:rPr lang="en-US" sz="2000" dirty="0">
                <a:solidFill>
                  <a:srgbClr val="457B55"/>
                </a:solidFill>
              </a:rPr>
              <a:t>Churn Rate</a:t>
            </a:r>
            <a:r>
              <a:rPr lang="en-US" sz="2000" dirty="0"/>
              <a:t>,  </a:t>
            </a:r>
            <a:r>
              <a:rPr lang="en-US" sz="2000" dirty="0">
                <a:solidFill>
                  <a:srgbClr val="457B55"/>
                </a:solidFill>
              </a:rPr>
              <a:t>Revenue Growth Rate</a:t>
            </a:r>
            <a:r>
              <a:rPr lang="en-US" sz="2000" dirty="0"/>
              <a:t>, </a:t>
            </a:r>
            <a:r>
              <a:rPr lang="en-US" sz="2000" dirty="0">
                <a:solidFill>
                  <a:srgbClr val="457B55"/>
                </a:solidFill>
              </a:rPr>
              <a:t>Average Revenue per User</a:t>
            </a:r>
            <a:r>
              <a:rPr lang="en-US" sz="2000" dirty="0"/>
              <a:t>, </a:t>
            </a:r>
            <a:r>
              <a:rPr lang="en-US" sz="2000" dirty="0">
                <a:solidFill>
                  <a:srgbClr val="457B55"/>
                </a:solidFill>
              </a:rPr>
              <a:t>Conversion Rate</a:t>
            </a:r>
            <a:r>
              <a:rPr lang="en-US" sz="2000" dirty="0"/>
              <a:t>, </a:t>
            </a:r>
            <a:r>
              <a:rPr lang="en-US" sz="2000" dirty="0">
                <a:solidFill>
                  <a:srgbClr val="457B55"/>
                </a:solidFill>
              </a:rPr>
              <a:t>Customer Acquisition Cost</a:t>
            </a:r>
            <a:r>
              <a:rPr lang="en-US" sz="2000" dirty="0"/>
              <a:t>, </a:t>
            </a:r>
            <a:r>
              <a:rPr lang="en-US" sz="2000" dirty="0">
                <a:solidFill>
                  <a:srgbClr val="457B55"/>
                </a:solidFill>
              </a:rPr>
              <a:t>Customer Support Metrics </a:t>
            </a:r>
            <a:r>
              <a:rPr lang="en-US" sz="2000" dirty="0"/>
              <a:t>etc.</a:t>
            </a:r>
            <a:endParaRPr lang="en-IN" sz="2400" dirty="0"/>
          </a:p>
          <a:p>
            <a:pPr marL="0" indent="0">
              <a:lnSpc>
                <a:spcPct val="100000"/>
              </a:lnSpc>
              <a:buNone/>
            </a:pPr>
            <a:endParaRPr lang="en-US" sz="2000" dirty="0">
              <a:solidFill>
                <a:srgbClr val="457B55"/>
              </a:solidFill>
              <a:latin typeface="Aptos Display" panose="020B0004020202020204" pitchFamily="34" charset="0"/>
            </a:endParaRPr>
          </a:p>
        </p:txBody>
      </p:sp>
    </p:spTree>
    <p:extLst>
      <p:ext uri="{BB962C8B-B14F-4D97-AF65-F5344CB8AC3E}">
        <p14:creationId xmlns:p14="http://schemas.microsoft.com/office/powerpoint/2010/main" val="260118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2690-FB71-D669-5BC3-50801304997D}"/>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OUTSIDE THE BOX QUESTION:</a:t>
            </a:r>
            <a:endParaRPr lang="en-IN" dirty="0"/>
          </a:p>
        </p:txBody>
      </p:sp>
      <p:sp>
        <p:nvSpPr>
          <p:cNvPr id="3" name="Content Placeholder 2">
            <a:extLst>
              <a:ext uri="{FF2B5EF4-FFF2-40B4-BE49-F238E27FC236}">
                <a16:creationId xmlns:a16="http://schemas.microsoft.com/office/drawing/2014/main" id="{E09F0AE9-54D3-7E85-59C0-2B4EF2B84ED2}"/>
              </a:ext>
            </a:extLst>
          </p:cNvPr>
          <p:cNvSpPr>
            <a:spLocks noGrp="1"/>
          </p:cNvSpPr>
          <p:nvPr>
            <p:ph idx="1"/>
          </p:nvPr>
        </p:nvSpPr>
        <p:spPr/>
        <p:txBody>
          <a:bodyPr/>
          <a:lstStyle/>
          <a:p>
            <a:pPr marL="0" indent="0">
              <a:lnSpc>
                <a:spcPct val="100000"/>
              </a:lnSpc>
              <a:buNone/>
            </a:pPr>
            <a:r>
              <a:rPr lang="en-US" sz="2400" dirty="0">
                <a:latin typeface="Aptos Display" panose="020B0004020202020204" pitchFamily="34" charset="0"/>
              </a:rPr>
              <a:t>What are some key customer journeys or experiences that you would</a:t>
            </a:r>
          </a:p>
          <a:p>
            <a:pPr marL="0" indent="0">
              <a:lnSpc>
                <a:spcPct val="100000"/>
              </a:lnSpc>
              <a:buNone/>
            </a:pPr>
            <a:r>
              <a:rPr lang="en-US" sz="2400" dirty="0">
                <a:latin typeface="Aptos Display" panose="020B0004020202020204" pitchFamily="34" charset="0"/>
              </a:rPr>
              <a:t>analyze further to improve customer retention?</a:t>
            </a:r>
          </a:p>
          <a:p>
            <a:pPr>
              <a:lnSpc>
                <a:spcPct val="100000"/>
              </a:lnSpc>
            </a:pPr>
            <a:r>
              <a:rPr lang="en-US" sz="2000" dirty="0">
                <a:latin typeface="Aptos Display" panose="020B0004020202020204" pitchFamily="34" charset="0"/>
              </a:rPr>
              <a:t>Key customer experiences like smooth </a:t>
            </a:r>
            <a:r>
              <a:rPr lang="en-US" sz="2000" dirty="0">
                <a:solidFill>
                  <a:srgbClr val="457B55"/>
                </a:solidFill>
                <a:latin typeface="Aptos Display" panose="020B0004020202020204" pitchFamily="34" charset="0"/>
              </a:rPr>
              <a:t>Onboarding Process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Personalized Suggestions</a:t>
            </a:r>
            <a:r>
              <a:rPr lang="en-US" sz="2000" dirty="0">
                <a:latin typeface="Aptos Display" panose="020B0004020202020204" pitchFamily="34" charset="0"/>
              </a:rPr>
              <a:t>,  smooth </a:t>
            </a:r>
            <a:r>
              <a:rPr lang="en-US" sz="2000" dirty="0">
                <a:solidFill>
                  <a:srgbClr val="457B55"/>
                </a:solidFill>
                <a:latin typeface="Aptos Display" panose="020B0004020202020204" pitchFamily="34" charset="0"/>
              </a:rPr>
              <a:t>Upgrading Process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Loyalty Programs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Support Request Journey  </a:t>
            </a:r>
            <a:r>
              <a:rPr lang="en-US" sz="2000" dirty="0">
                <a:latin typeface="Aptos Display" panose="020B0004020202020204" pitchFamily="34" charset="0"/>
              </a:rPr>
              <a:t>and </a:t>
            </a:r>
            <a:r>
              <a:rPr lang="en-US" sz="2000" dirty="0">
                <a:solidFill>
                  <a:srgbClr val="457B55"/>
                </a:solidFill>
                <a:latin typeface="Aptos Display" panose="020B0004020202020204" pitchFamily="34" charset="0"/>
              </a:rPr>
              <a:t>Issue Resolution</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Acting on Customer Feedback </a:t>
            </a:r>
            <a:r>
              <a:rPr lang="en-US" sz="2000" dirty="0">
                <a:latin typeface="Aptos Display" panose="020B0004020202020204" pitchFamily="34" charset="0"/>
              </a:rPr>
              <a:t>etc.</a:t>
            </a:r>
          </a:p>
          <a:p>
            <a:pPr marL="0" indent="0">
              <a:lnSpc>
                <a:spcPct val="100000"/>
              </a:lnSpc>
              <a:buNone/>
            </a:pPr>
            <a:endParaRPr lang="en-US" sz="2000" dirty="0">
              <a:latin typeface="Aptos Display" panose="020B0004020202020204" pitchFamily="34" charset="0"/>
            </a:endParaRPr>
          </a:p>
          <a:p>
            <a:pPr marL="0" indent="0">
              <a:lnSpc>
                <a:spcPct val="100000"/>
              </a:lnSpc>
              <a:buNone/>
            </a:pPr>
            <a:r>
              <a:rPr lang="en-US" sz="2400" dirty="0">
                <a:latin typeface="Aptos Display" panose="020B0004020202020204" pitchFamily="34" charset="0"/>
              </a:rPr>
              <a:t>If the Foodie-Fi team were to create an exit survey shown to customers who wish to cancel their subscription, what questions would you include in the survey?</a:t>
            </a:r>
          </a:p>
          <a:p>
            <a:pPr>
              <a:lnSpc>
                <a:spcPct val="100000"/>
              </a:lnSpc>
            </a:pPr>
            <a:r>
              <a:rPr lang="en-US" sz="2000" dirty="0">
                <a:latin typeface="Aptos Display" panose="020B0004020202020204" pitchFamily="34" charset="0"/>
              </a:rPr>
              <a:t>Question should focus on the </a:t>
            </a:r>
            <a:r>
              <a:rPr lang="en-US" sz="2000" dirty="0">
                <a:solidFill>
                  <a:srgbClr val="457B55"/>
                </a:solidFill>
                <a:latin typeface="Aptos Display" panose="020B0004020202020204" pitchFamily="34" charset="0"/>
              </a:rPr>
              <a:t>Reason for Cancellation</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Product Satisfaction </a:t>
            </a:r>
            <a:r>
              <a:rPr lang="en-US" sz="2000" dirty="0">
                <a:latin typeface="Aptos Display" panose="020B0004020202020204" pitchFamily="34" charset="0"/>
              </a:rPr>
              <a:t>and </a:t>
            </a:r>
            <a:r>
              <a:rPr lang="en-US" sz="2000" dirty="0">
                <a:solidFill>
                  <a:srgbClr val="457B55"/>
                </a:solidFill>
                <a:latin typeface="Aptos Display" panose="020B0004020202020204" pitchFamily="34" charset="0"/>
              </a:rPr>
              <a:t>Pricing Perception</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Experience with the App</a:t>
            </a:r>
            <a:r>
              <a:rPr lang="en-US" sz="2000" dirty="0">
                <a:latin typeface="Aptos Display" panose="020B0004020202020204" pitchFamily="34" charset="0"/>
              </a:rPr>
              <a:t> and </a:t>
            </a:r>
            <a:r>
              <a:rPr lang="en-US" sz="2000" dirty="0">
                <a:solidFill>
                  <a:srgbClr val="457B55"/>
                </a:solidFill>
                <a:latin typeface="Aptos Display" panose="020B0004020202020204" pitchFamily="34" charset="0"/>
              </a:rPr>
              <a:t>Customer Support</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Future Interests </a:t>
            </a:r>
            <a:r>
              <a:rPr lang="en-US" sz="2000" dirty="0">
                <a:latin typeface="Aptos Display" panose="020B0004020202020204" pitchFamily="34" charset="0"/>
              </a:rPr>
              <a:t>etc.</a:t>
            </a:r>
            <a:endParaRPr lang="en-IN" sz="2000" dirty="0">
              <a:latin typeface="Aptos Display" panose="020B0004020202020204" pitchFamily="34" charset="0"/>
            </a:endParaRPr>
          </a:p>
        </p:txBody>
      </p:sp>
    </p:spTree>
    <p:extLst>
      <p:ext uri="{BB962C8B-B14F-4D97-AF65-F5344CB8AC3E}">
        <p14:creationId xmlns:p14="http://schemas.microsoft.com/office/powerpoint/2010/main" val="180412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8029-FA62-4C6D-067F-67EE9D3FC23A}"/>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OUTSIDE THE BOX QUESTION:</a:t>
            </a:r>
            <a:endParaRPr lang="en-IN" dirty="0"/>
          </a:p>
        </p:txBody>
      </p:sp>
      <p:sp>
        <p:nvSpPr>
          <p:cNvPr id="3" name="Content Placeholder 2">
            <a:extLst>
              <a:ext uri="{FF2B5EF4-FFF2-40B4-BE49-F238E27FC236}">
                <a16:creationId xmlns:a16="http://schemas.microsoft.com/office/drawing/2014/main" id="{533F9E5A-0799-92FE-FF3A-CF53DC172215}"/>
              </a:ext>
            </a:extLst>
          </p:cNvPr>
          <p:cNvSpPr>
            <a:spLocks noGrp="1"/>
          </p:cNvSpPr>
          <p:nvPr>
            <p:ph idx="1"/>
          </p:nvPr>
        </p:nvSpPr>
        <p:spPr/>
        <p:txBody>
          <a:bodyPr>
            <a:normAutofit/>
          </a:bodyPr>
          <a:lstStyle/>
          <a:p>
            <a:pPr marL="0" indent="0">
              <a:lnSpc>
                <a:spcPct val="100000"/>
              </a:lnSpc>
              <a:buNone/>
            </a:pPr>
            <a:r>
              <a:rPr lang="en-US" sz="2400" dirty="0">
                <a:latin typeface="Aptos Display" panose="020B0004020202020204" pitchFamily="34" charset="0"/>
              </a:rPr>
              <a:t>What business levers could the Foodie-Fi team use to reduce the customer churn rate? How would you validate the effectiveness of your ideas?</a:t>
            </a:r>
          </a:p>
          <a:p>
            <a:pPr>
              <a:lnSpc>
                <a:spcPct val="100000"/>
              </a:lnSpc>
            </a:pPr>
            <a:r>
              <a:rPr lang="en-US" sz="2000" dirty="0">
                <a:latin typeface="Aptos Display" panose="020B0004020202020204" pitchFamily="34" charset="0"/>
              </a:rPr>
              <a:t>Improve </a:t>
            </a:r>
            <a:r>
              <a:rPr lang="en-US" sz="2000" dirty="0">
                <a:solidFill>
                  <a:srgbClr val="457B55"/>
                </a:solidFill>
                <a:latin typeface="Aptos Display" panose="020B0004020202020204" pitchFamily="34" charset="0"/>
              </a:rPr>
              <a:t>Onboarding Process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Enhance Personalization</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Optimizing Pricing </a:t>
            </a:r>
            <a:r>
              <a:rPr lang="en-US" sz="2000" dirty="0">
                <a:latin typeface="Aptos Display" panose="020B0004020202020204" pitchFamily="34" charset="0"/>
              </a:rPr>
              <a:t>and</a:t>
            </a:r>
            <a:r>
              <a:rPr lang="en-US" sz="2000" dirty="0">
                <a:solidFill>
                  <a:srgbClr val="457B55"/>
                </a:solidFill>
                <a:latin typeface="Aptos Display" panose="020B0004020202020204" pitchFamily="34" charset="0"/>
              </a:rPr>
              <a:t> Discounts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Strengthen </a:t>
            </a:r>
            <a:r>
              <a:rPr lang="en-US" sz="2000" dirty="0">
                <a:latin typeface="Aptos Display" panose="020B0004020202020204" pitchFamily="34" charset="0"/>
              </a:rPr>
              <a:t>and</a:t>
            </a:r>
            <a:r>
              <a:rPr lang="en-US" sz="2000" dirty="0">
                <a:solidFill>
                  <a:srgbClr val="457B55"/>
                </a:solidFill>
                <a:latin typeface="Aptos Display" panose="020B0004020202020204" pitchFamily="34" charset="0"/>
              </a:rPr>
              <a:t> Ease Customer Support</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Flexible Subscriptions</a:t>
            </a:r>
            <a:r>
              <a:rPr lang="en-US" sz="2000" dirty="0">
                <a:latin typeface="Aptos Display" panose="020B0004020202020204" pitchFamily="34" charset="0"/>
              </a:rPr>
              <a:t>, </a:t>
            </a:r>
            <a:r>
              <a:rPr lang="en-US" sz="2000" dirty="0">
                <a:solidFill>
                  <a:srgbClr val="457B55"/>
                </a:solidFill>
                <a:latin typeface="Aptos Display" panose="020B0004020202020204" pitchFamily="34" charset="0"/>
              </a:rPr>
              <a:t>Implement Loyalty Programs </a:t>
            </a:r>
            <a:r>
              <a:rPr lang="en-US" sz="2000" dirty="0">
                <a:latin typeface="Aptos Display" panose="020B0004020202020204" pitchFamily="34" charset="0"/>
              </a:rPr>
              <a:t>etc.</a:t>
            </a:r>
            <a:endParaRPr lang="en-IN" sz="2000" dirty="0">
              <a:latin typeface="Aptos Display" panose="020B0004020202020204" pitchFamily="34" charset="0"/>
            </a:endParaRPr>
          </a:p>
        </p:txBody>
      </p:sp>
    </p:spTree>
    <p:extLst>
      <p:ext uri="{BB962C8B-B14F-4D97-AF65-F5344CB8AC3E}">
        <p14:creationId xmlns:p14="http://schemas.microsoft.com/office/powerpoint/2010/main" val="151442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1273-82F7-8587-9ECD-CC880C5D5F7B}"/>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INTRODUCTION:</a:t>
            </a:r>
          </a:p>
        </p:txBody>
      </p:sp>
      <p:sp>
        <p:nvSpPr>
          <p:cNvPr id="3" name="Content Placeholder 2">
            <a:extLst>
              <a:ext uri="{FF2B5EF4-FFF2-40B4-BE49-F238E27FC236}">
                <a16:creationId xmlns:a16="http://schemas.microsoft.com/office/drawing/2014/main" id="{9FA2F7E7-5383-8A66-646B-0837907BEEF9}"/>
              </a:ext>
            </a:extLst>
          </p:cNvPr>
          <p:cNvSpPr>
            <a:spLocks noGrp="1"/>
          </p:cNvSpPr>
          <p:nvPr>
            <p:ph idx="1"/>
          </p:nvPr>
        </p:nvSpPr>
        <p:spPr/>
        <p:txBody>
          <a:bodyPr/>
          <a:lstStyle/>
          <a:p>
            <a:r>
              <a:rPr lang="en-US" sz="2400" dirty="0">
                <a:latin typeface="Aptos Display" panose="020B0004020202020204" pitchFamily="34" charset="0"/>
              </a:rPr>
              <a:t>In 2020, Danny identified a gap in the market and launched Foodie-Fi, a unique streaming service focused exclusively on food-related content. Like Netflix but for cooking shows, Foodie-Fi offers unlimited on-demand access to exclusive culinary videos through monthly and annual subscriptions. </a:t>
            </a:r>
          </a:p>
          <a:p>
            <a:r>
              <a:rPr lang="en-US" sz="2400" dirty="0">
                <a:latin typeface="Aptos Display" panose="020B0004020202020204" pitchFamily="34" charset="0"/>
              </a:rPr>
              <a:t>With a data-driven approach at its core, Foodie-Fi uses subscription data to inform key business decisions and shape future developments.</a:t>
            </a:r>
          </a:p>
          <a:p>
            <a:r>
              <a:rPr lang="en-US" sz="2400" dirty="0">
                <a:latin typeface="Aptos Display" panose="020B0004020202020204" pitchFamily="34" charset="0"/>
              </a:rPr>
              <a:t>This case study emphasizes the use of data to address crucial business inquiries.</a:t>
            </a:r>
          </a:p>
          <a:p>
            <a:endParaRPr lang="en-US" sz="2400" dirty="0">
              <a:latin typeface="+mj-lt"/>
            </a:endParaRPr>
          </a:p>
          <a:p>
            <a:endParaRPr lang="en-IN" dirty="0"/>
          </a:p>
        </p:txBody>
      </p:sp>
    </p:spTree>
    <p:extLst>
      <p:ext uri="{BB962C8B-B14F-4D97-AF65-F5344CB8AC3E}">
        <p14:creationId xmlns:p14="http://schemas.microsoft.com/office/powerpoint/2010/main" val="3862710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DC080-D3E2-F644-A4E5-A21B2C2EED1A}"/>
              </a:ext>
            </a:extLst>
          </p:cNvPr>
          <p:cNvSpPr txBox="1"/>
          <p:nvPr/>
        </p:nvSpPr>
        <p:spPr>
          <a:xfrm>
            <a:off x="3932903" y="2967335"/>
            <a:ext cx="4326193" cy="923330"/>
          </a:xfrm>
          <a:prstGeom prst="rect">
            <a:avLst/>
          </a:prstGeom>
          <a:noFill/>
        </p:spPr>
        <p:txBody>
          <a:bodyPr wrap="square" rtlCol="0">
            <a:spAutoFit/>
          </a:bodyPr>
          <a:lstStyle/>
          <a:p>
            <a:r>
              <a:rPr lang="en-IN" sz="5400" b="1" i="1" dirty="0">
                <a:solidFill>
                  <a:srgbClr val="457B55"/>
                </a:solidFill>
                <a:latin typeface="Aptos Display" panose="020B0004020202020204" pitchFamily="34" charset="0"/>
              </a:rPr>
              <a:t>THANK YOU!</a:t>
            </a:r>
          </a:p>
        </p:txBody>
      </p:sp>
    </p:spTree>
    <p:extLst>
      <p:ext uri="{BB962C8B-B14F-4D97-AF65-F5344CB8AC3E}">
        <p14:creationId xmlns:p14="http://schemas.microsoft.com/office/powerpoint/2010/main" val="168129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E259-D7B3-6088-0B1B-3B62B3125C75}"/>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TABLE 1: PLANS</a:t>
            </a:r>
          </a:p>
        </p:txBody>
      </p:sp>
      <p:sp>
        <p:nvSpPr>
          <p:cNvPr id="3" name="Content Placeholder 2">
            <a:extLst>
              <a:ext uri="{FF2B5EF4-FFF2-40B4-BE49-F238E27FC236}">
                <a16:creationId xmlns:a16="http://schemas.microsoft.com/office/drawing/2014/main" id="{14E642B4-598A-509C-B163-EC2A63474C27}"/>
              </a:ext>
            </a:extLst>
          </p:cNvPr>
          <p:cNvSpPr>
            <a:spLocks noGrp="1"/>
          </p:cNvSpPr>
          <p:nvPr>
            <p:ph idx="1"/>
          </p:nvPr>
        </p:nvSpPr>
        <p:spPr/>
        <p:txBody>
          <a:bodyPr>
            <a:normAutofit/>
          </a:bodyPr>
          <a:lstStyle/>
          <a:p>
            <a:r>
              <a:rPr lang="en-US" sz="2400" b="1" dirty="0">
                <a:latin typeface="Aptos Display" panose="020B0004020202020204" pitchFamily="34" charset="0"/>
              </a:rPr>
              <a:t>Subscription Plans: </a:t>
            </a:r>
            <a:r>
              <a:rPr lang="en-US" sz="2400" dirty="0">
                <a:latin typeface="Aptos Display" panose="020B0004020202020204" pitchFamily="34" charset="0"/>
              </a:rPr>
              <a:t>Foodie-Fi offers two main subscription options. The Basic Plan costs $9.90 monthly and provides limited access to streaming content. The Pro Plan is available for $19.90 monthly or $199 annually, offering unlimited streaming and the ability to download videos for offline viewing.</a:t>
            </a:r>
          </a:p>
          <a:p>
            <a:r>
              <a:rPr lang="en-US" sz="2400" b="1" dirty="0">
                <a:latin typeface="Aptos Display" panose="020B0004020202020204" pitchFamily="34" charset="0"/>
              </a:rPr>
              <a:t>Free Trial: </a:t>
            </a:r>
            <a:r>
              <a:rPr lang="en-US" sz="2400" dirty="0">
                <a:latin typeface="Aptos Display" panose="020B0004020202020204" pitchFamily="34" charset="0"/>
              </a:rPr>
              <a:t>New customers can start with a 7-day free trial, which automatically transitions to the Pro monthly plan unless the customer cancels. During the trial, customers have the flexibility to cancel their subscription, downgrade to the Basic plan, or upgrade to the Pro annual plan.</a:t>
            </a:r>
          </a:p>
          <a:p>
            <a:r>
              <a:rPr lang="en-US" sz="2400" b="1" dirty="0">
                <a:latin typeface="Aptos Display" panose="020B0004020202020204" pitchFamily="34" charset="0"/>
              </a:rPr>
              <a:t>Cancellation Process: </a:t>
            </a:r>
            <a:r>
              <a:rPr lang="en-US" sz="2400" dirty="0">
                <a:latin typeface="Aptos Display" panose="020B0004020202020204" pitchFamily="34" charset="0"/>
              </a:rPr>
              <a:t>If a customer decides to cancel, their plan continues until the end of the current billing period. Afterward, a churn plan record is created with a null price, effectively ending their subscription.</a:t>
            </a:r>
            <a:endParaRPr lang="en-IN" sz="2400" dirty="0">
              <a:latin typeface="Aptos Display" panose="020B0004020202020204" pitchFamily="34" charset="0"/>
            </a:endParaRPr>
          </a:p>
        </p:txBody>
      </p:sp>
    </p:spTree>
    <p:extLst>
      <p:ext uri="{BB962C8B-B14F-4D97-AF65-F5344CB8AC3E}">
        <p14:creationId xmlns:p14="http://schemas.microsoft.com/office/powerpoint/2010/main" val="7524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DF1C-92FD-7F4C-047F-37815CE14CE2}"/>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TABLE 2: SUBSCRIPTIONS</a:t>
            </a:r>
          </a:p>
        </p:txBody>
      </p:sp>
      <p:sp>
        <p:nvSpPr>
          <p:cNvPr id="3" name="Content Placeholder 2">
            <a:extLst>
              <a:ext uri="{FF2B5EF4-FFF2-40B4-BE49-F238E27FC236}">
                <a16:creationId xmlns:a16="http://schemas.microsoft.com/office/drawing/2014/main" id="{8FEB2CCE-7F5D-8A22-A867-4110342D59F3}"/>
              </a:ext>
            </a:extLst>
          </p:cNvPr>
          <p:cNvSpPr>
            <a:spLocks noGrp="1"/>
          </p:cNvSpPr>
          <p:nvPr>
            <p:ph idx="1"/>
          </p:nvPr>
        </p:nvSpPr>
        <p:spPr/>
        <p:txBody>
          <a:bodyPr>
            <a:normAutofit/>
          </a:bodyPr>
          <a:lstStyle/>
          <a:p>
            <a:r>
              <a:rPr lang="en-US" sz="2400" b="1" dirty="0">
                <a:latin typeface="Aptos Display" panose="020B0004020202020204" pitchFamily="34" charset="0"/>
              </a:rPr>
              <a:t>Subscription Start Date: </a:t>
            </a:r>
            <a:r>
              <a:rPr lang="en-US" sz="2400" dirty="0">
                <a:latin typeface="Aptos Display" panose="020B0004020202020204" pitchFamily="34" charset="0"/>
              </a:rPr>
              <a:t>The subscriptions table shows the exact start date when each </a:t>
            </a:r>
            <a:r>
              <a:rPr lang="en-US" sz="2400" dirty="0" err="1">
                <a:latin typeface="Aptos Display" panose="020B0004020202020204" pitchFamily="34" charset="0"/>
              </a:rPr>
              <a:t>plan_id</a:t>
            </a:r>
            <a:r>
              <a:rPr lang="en-US" sz="2400" dirty="0">
                <a:latin typeface="Aptos Display" panose="020B0004020202020204" pitchFamily="34" charset="0"/>
              </a:rPr>
              <a:t> begins.</a:t>
            </a:r>
          </a:p>
          <a:p>
            <a:r>
              <a:rPr lang="en-US" sz="2400" b="1" dirty="0">
                <a:latin typeface="Aptos Display" panose="020B0004020202020204" pitchFamily="34" charset="0"/>
              </a:rPr>
              <a:t>Downgrades &amp; Cancellations: </a:t>
            </a:r>
            <a:r>
              <a:rPr lang="en-US" sz="2400" dirty="0">
                <a:latin typeface="Aptos Display" panose="020B0004020202020204" pitchFamily="34" charset="0"/>
              </a:rPr>
              <a:t>When customers downgrade or cancel, the higher plan stays active until the period ends. The </a:t>
            </a:r>
            <a:r>
              <a:rPr lang="en-US" sz="2400" dirty="0" err="1">
                <a:latin typeface="Aptos Display" panose="020B0004020202020204" pitchFamily="34" charset="0"/>
              </a:rPr>
              <a:t>start_date</a:t>
            </a:r>
            <a:r>
              <a:rPr lang="en-US" sz="2400" dirty="0">
                <a:latin typeface="Aptos Display" panose="020B0004020202020204" pitchFamily="34" charset="0"/>
              </a:rPr>
              <a:t> updates only when the new plan or cancellation takes effect.</a:t>
            </a:r>
          </a:p>
          <a:p>
            <a:r>
              <a:rPr lang="en-US" sz="2400" b="1" dirty="0">
                <a:latin typeface="Aptos Display" panose="020B0004020202020204" pitchFamily="34" charset="0"/>
              </a:rPr>
              <a:t>Upgrades: </a:t>
            </a:r>
            <a:r>
              <a:rPr lang="en-US" sz="2400" dirty="0">
                <a:latin typeface="Aptos Display" panose="020B0004020202020204" pitchFamily="34" charset="0"/>
              </a:rPr>
              <a:t>Upgrades from Basic to Pro or Annual Pro plans take effect immediately, with the </a:t>
            </a:r>
            <a:r>
              <a:rPr lang="en-US" sz="2400" dirty="0" err="1">
                <a:latin typeface="Aptos Display" panose="020B0004020202020204" pitchFamily="34" charset="0"/>
              </a:rPr>
              <a:t>start_date</a:t>
            </a:r>
            <a:r>
              <a:rPr lang="en-US" sz="2400" dirty="0">
                <a:latin typeface="Aptos Display" panose="020B0004020202020204" pitchFamily="34" charset="0"/>
              </a:rPr>
              <a:t> reflecting this change.</a:t>
            </a:r>
          </a:p>
          <a:p>
            <a:r>
              <a:rPr lang="en-US" sz="2400" b="1" dirty="0">
                <a:latin typeface="Aptos Display" panose="020B0004020202020204" pitchFamily="34" charset="0"/>
              </a:rPr>
              <a:t>Churn: </a:t>
            </a:r>
            <a:r>
              <a:rPr lang="en-US" sz="2400" dirty="0">
                <a:latin typeface="Aptos Display" panose="020B0004020202020204" pitchFamily="34" charset="0"/>
              </a:rPr>
              <a:t>Upon churn, customers retain access until the billing period ends, but the </a:t>
            </a:r>
            <a:r>
              <a:rPr lang="en-US" sz="2400" dirty="0" err="1">
                <a:latin typeface="Aptos Display" panose="020B0004020202020204" pitchFamily="34" charset="0"/>
              </a:rPr>
              <a:t>start_date</a:t>
            </a:r>
            <a:r>
              <a:rPr lang="en-US" sz="2400" dirty="0">
                <a:latin typeface="Aptos Display" panose="020B0004020202020204" pitchFamily="34" charset="0"/>
              </a:rPr>
              <a:t> is recorded as the day they canceled.</a:t>
            </a:r>
            <a:endParaRPr lang="en-IN" sz="2400" dirty="0">
              <a:latin typeface="Aptos Display" panose="020B0004020202020204" pitchFamily="34" charset="0"/>
            </a:endParaRPr>
          </a:p>
        </p:txBody>
      </p:sp>
    </p:spTree>
    <p:extLst>
      <p:ext uri="{BB962C8B-B14F-4D97-AF65-F5344CB8AC3E}">
        <p14:creationId xmlns:p14="http://schemas.microsoft.com/office/powerpoint/2010/main" val="13705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D86E-E85A-7B47-DFDC-793BE3772E3A}"/>
              </a:ext>
            </a:extLst>
          </p:cNvPr>
          <p:cNvSpPr>
            <a:spLocks noGrp="1"/>
          </p:cNvSpPr>
          <p:nvPr>
            <p:ph type="title"/>
          </p:nvPr>
        </p:nvSpPr>
        <p:spPr/>
        <p:txBody>
          <a:bodyPr/>
          <a:lstStyle/>
          <a:p>
            <a:r>
              <a:rPr lang="en-IN" b="1" i="1" dirty="0">
                <a:solidFill>
                  <a:srgbClr val="457B55"/>
                </a:solidFill>
                <a:latin typeface="Aptos Display" panose="020B0004020202020204" pitchFamily="34" charset="0"/>
              </a:rPr>
              <a:t>ER DIAGRAM:</a:t>
            </a:r>
          </a:p>
        </p:txBody>
      </p:sp>
      <p:pic>
        <p:nvPicPr>
          <p:cNvPr id="5" name="Content Placeholder 4">
            <a:extLst>
              <a:ext uri="{FF2B5EF4-FFF2-40B4-BE49-F238E27FC236}">
                <a16:creationId xmlns:a16="http://schemas.microsoft.com/office/drawing/2014/main" id="{C9FC3DE3-0A3A-58EB-488E-F6D1D00B5D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192" y="1690688"/>
            <a:ext cx="8885615" cy="3691731"/>
          </a:xfrm>
        </p:spPr>
      </p:pic>
    </p:spTree>
    <p:extLst>
      <p:ext uri="{BB962C8B-B14F-4D97-AF65-F5344CB8AC3E}">
        <p14:creationId xmlns:p14="http://schemas.microsoft.com/office/powerpoint/2010/main" val="9651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8BC32-8C4C-203D-E604-7A85959FD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355400"/>
            <a:ext cx="9753601" cy="4239741"/>
          </a:xfrm>
          <a:prstGeom prst="rect">
            <a:avLst/>
          </a:prstGeom>
        </p:spPr>
      </p:pic>
      <p:pic>
        <p:nvPicPr>
          <p:cNvPr id="5" name="Picture 4">
            <a:extLst>
              <a:ext uri="{FF2B5EF4-FFF2-40B4-BE49-F238E27FC236}">
                <a16:creationId xmlns:a16="http://schemas.microsoft.com/office/drawing/2014/main" id="{C48C021B-2A82-EA96-C0CD-EA58524C0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471" y="5083049"/>
            <a:ext cx="1829055" cy="1057423"/>
          </a:xfrm>
          <a:prstGeom prst="rect">
            <a:avLst/>
          </a:prstGeom>
        </p:spPr>
      </p:pic>
    </p:spTree>
    <p:extLst>
      <p:ext uri="{BB962C8B-B14F-4D97-AF65-F5344CB8AC3E}">
        <p14:creationId xmlns:p14="http://schemas.microsoft.com/office/powerpoint/2010/main" val="428809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6B100-DB6E-1AB4-3507-AC5F580C8A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76" y="619432"/>
            <a:ext cx="4613636" cy="5132438"/>
          </a:xfrm>
          <a:prstGeom prst="rect">
            <a:avLst/>
          </a:prstGeom>
        </p:spPr>
      </p:pic>
      <p:pic>
        <p:nvPicPr>
          <p:cNvPr id="7" name="Picture 6">
            <a:extLst>
              <a:ext uri="{FF2B5EF4-FFF2-40B4-BE49-F238E27FC236}">
                <a16:creationId xmlns:a16="http://schemas.microsoft.com/office/drawing/2014/main" id="{3DD55949-A776-4C38-3497-444FE5EB9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189" y="1280651"/>
            <a:ext cx="5978012" cy="3810000"/>
          </a:xfrm>
          <a:prstGeom prst="rect">
            <a:avLst/>
          </a:prstGeom>
        </p:spPr>
      </p:pic>
    </p:spTree>
    <p:extLst>
      <p:ext uri="{BB962C8B-B14F-4D97-AF65-F5344CB8AC3E}">
        <p14:creationId xmlns:p14="http://schemas.microsoft.com/office/powerpoint/2010/main" val="27545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7A569-82A1-EB12-C7F3-0C9FE0F076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065" y="520497"/>
            <a:ext cx="5651812" cy="5475439"/>
          </a:xfrm>
          <a:prstGeom prst="rect">
            <a:avLst/>
          </a:prstGeom>
        </p:spPr>
      </p:pic>
      <p:pic>
        <p:nvPicPr>
          <p:cNvPr id="5" name="Picture 4">
            <a:extLst>
              <a:ext uri="{FF2B5EF4-FFF2-40B4-BE49-F238E27FC236}">
                <a16:creationId xmlns:a16="http://schemas.microsoft.com/office/drawing/2014/main" id="{2C96B7C4-4F94-A9F8-D5CB-D6D7A6C4F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942" y="1347019"/>
            <a:ext cx="5276994" cy="4208207"/>
          </a:xfrm>
          <a:prstGeom prst="rect">
            <a:avLst/>
          </a:prstGeom>
        </p:spPr>
      </p:pic>
    </p:spTree>
    <p:extLst>
      <p:ext uri="{BB962C8B-B14F-4D97-AF65-F5344CB8AC3E}">
        <p14:creationId xmlns:p14="http://schemas.microsoft.com/office/powerpoint/2010/main" val="57396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D4F52-F722-2443-8C51-8C4BFC50D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45" y="393290"/>
            <a:ext cx="11493910" cy="4178709"/>
          </a:xfrm>
          <a:prstGeom prst="rect">
            <a:avLst/>
          </a:prstGeom>
        </p:spPr>
      </p:pic>
      <p:pic>
        <p:nvPicPr>
          <p:cNvPr id="4" name="Picture 3">
            <a:extLst>
              <a:ext uri="{FF2B5EF4-FFF2-40B4-BE49-F238E27FC236}">
                <a16:creationId xmlns:a16="http://schemas.microsoft.com/office/drawing/2014/main" id="{0EFED664-2376-A6FC-002A-F766AA80E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5" y="5082769"/>
            <a:ext cx="11493910" cy="1057984"/>
          </a:xfrm>
          <a:prstGeom prst="rect">
            <a:avLst/>
          </a:prstGeom>
        </p:spPr>
      </p:pic>
    </p:spTree>
    <p:extLst>
      <p:ext uri="{BB962C8B-B14F-4D97-AF65-F5344CB8AC3E}">
        <p14:creationId xmlns:p14="http://schemas.microsoft.com/office/powerpoint/2010/main" val="483455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665</Words>
  <Application>Microsoft Office PowerPoint</Application>
  <PresentationFormat>Widescreen</PresentationFormat>
  <Paragraphs>37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 Display</vt:lpstr>
      <vt:lpstr>Arial</vt:lpstr>
      <vt:lpstr>Calibri</vt:lpstr>
      <vt:lpstr>Calibri Light</vt:lpstr>
      <vt:lpstr>Tempus Sans ITC</vt:lpstr>
      <vt:lpstr>Wingdings</vt:lpstr>
      <vt:lpstr>Office Theme</vt:lpstr>
      <vt:lpstr>SQL</vt:lpstr>
      <vt:lpstr>INTRODUCTION:</vt:lpstr>
      <vt:lpstr>TABLE 1: PLANS</vt:lpstr>
      <vt:lpstr>TABLE 2: SUBSCRIPTIONS</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OUTSIDE THE BOX QUESTION:</vt:lpstr>
      <vt:lpstr>OUTSIDE THE BOX QUESTION:</vt:lpstr>
      <vt:lpstr>OUTSIDE THE BOX 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Kriti Tiwari</dc:creator>
  <cp:lastModifiedBy>Kriti Tiwari</cp:lastModifiedBy>
  <cp:revision>2</cp:revision>
  <dcterms:created xsi:type="dcterms:W3CDTF">2024-08-09T12:34:47Z</dcterms:created>
  <dcterms:modified xsi:type="dcterms:W3CDTF">2024-08-10T11:04:16Z</dcterms:modified>
</cp:coreProperties>
</file>